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0" r:id="rId5"/>
    <p:sldMasterId id="214748370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y="5143500" cx="9144000"/>
  <p:notesSz cx="6858000" cy="9144000"/>
  <p:embeddedFontLst>
    <p:embeddedFont>
      <p:font typeface="Red Hat Display SemiBold"/>
      <p:regular r:id="rId23"/>
      <p:bold r:id="rId24"/>
      <p:italic r:id="rId25"/>
      <p:boldItalic r:id="rId26"/>
    </p:embeddedFont>
    <p:embeddedFont>
      <p:font typeface="Red Hat Display Medium"/>
      <p:regular r:id="rId27"/>
      <p:bold r:id="rId28"/>
      <p:italic r:id="rId29"/>
      <p:boldItalic r:id="rId30"/>
    </p:embeddedFont>
    <p:embeddedFont>
      <p:font typeface="Red Hat Display"/>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C67AFA9-9EAE-4316-8338-2AB782DAC1B8}">
  <a:tblStyle styleId="{1C67AFA9-9EAE-4316-8338-2AB782DAC1B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font" Target="fonts/RedHatDisplaySemiBold-bold.fntdata"/><Relationship Id="rId23" Type="http://schemas.openxmlformats.org/officeDocument/2006/relationships/font" Target="fonts/RedHatDisplaySemiBo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RedHatDisplaySemiBold-boldItalic.fntdata"/><Relationship Id="rId25" Type="http://schemas.openxmlformats.org/officeDocument/2006/relationships/font" Target="fonts/RedHatDisplaySemiBold-italic.fntdata"/><Relationship Id="rId28" Type="http://schemas.openxmlformats.org/officeDocument/2006/relationships/font" Target="fonts/RedHatDisplayMedium-bold.fntdata"/><Relationship Id="rId27" Type="http://schemas.openxmlformats.org/officeDocument/2006/relationships/font" Target="fonts/RedHatDisplayMedium-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RedHatDisplayMedium-italic.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edHatDisplay-regular.fntdata"/><Relationship Id="rId30" Type="http://schemas.openxmlformats.org/officeDocument/2006/relationships/font" Target="fonts/RedHatDisplayMedium-boldItalic.fntdata"/><Relationship Id="rId11" Type="http://schemas.openxmlformats.org/officeDocument/2006/relationships/slide" Target="slides/slide4.xml"/><Relationship Id="rId33" Type="http://schemas.openxmlformats.org/officeDocument/2006/relationships/font" Target="fonts/RedHatDisplay-italic.fntdata"/><Relationship Id="rId10" Type="http://schemas.openxmlformats.org/officeDocument/2006/relationships/slide" Target="slides/slide3.xml"/><Relationship Id="rId32" Type="http://schemas.openxmlformats.org/officeDocument/2006/relationships/font" Target="fonts/RedHatDisplay-bold.fntdata"/><Relationship Id="rId13" Type="http://schemas.openxmlformats.org/officeDocument/2006/relationships/slide" Target="slides/slide6.xml"/><Relationship Id="rId12" Type="http://schemas.openxmlformats.org/officeDocument/2006/relationships/slide" Target="slides/slide5.xml"/><Relationship Id="rId34" Type="http://schemas.openxmlformats.org/officeDocument/2006/relationships/font" Target="fonts/RedHatDisplay-boldItalic.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3af8f197545_0_1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3af8f197545_0_1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3af8f197545_0_1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3af8f197545_0_1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3af8f197545_0_1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3af8f197545_0_1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3af8f197545_0_1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3af8f197545_0_1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3af8f197545_0_1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3af8f197545_0_1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3af8f197545_0_1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3af8f197545_0_1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3af8f197545_0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3af8f197545_0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3af8f197545_0_1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3af8f197545_0_1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3af8f197545_0_1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3af8f197545_0_1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3af8f197545_0_1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3af8f197545_0_1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3af8f197545_0_1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3af8f197545_0_1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3af8f197545_0_1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3af8f197545_0_1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3af8f197545_0_1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3af8f197545_0_1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3af8f197545_0_1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3af8f197545_0_1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blank">
  <p:cSld name="BLANK">
    <p:spTree>
      <p:nvGrpSpPr>
        <p:cNvPr id="54" name="Shape 54"/>
        <p:cNvGrpSpPr/>
        <p:nvPr/>
      </p:nvGrpSpPr>
      <p:grpSpPr>
        <a:xfrm>
          <a:off x="0" y="0"/>
          <a:ext cx="0" cy="0"/>
          <a:chOff x="0" y="0"/>
          <a:chExt cx="0" cy="0"/>
        </a:xfrm>
      </p:grpSpPr>
      <p:sp>
        <p:nvSpPr>
          <p:cNvPr id="55" name="Google Shape;55;p14"/>
          <p:cNvSpPr/>
          <p:nvPr/>
        </p:nvSpPr>
        <p:spPr>
          <a:xfrm>
            <a:off x="810500" y="0"/>
            <a:ext cx="6099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56" name="Google Shape;56;p14"/>
          <p:cNvSpPr/>
          <p:nvPr/>
        </p:nvSpPr>
        <p:spPr>
          <a:xfrm>
            <a:off x="810500" y="2040871"/>
            <a:ext cx="609900" cy="1020600"/>
          </a:xfrm>
          <a:prstGeom prst="snip2DiagRect">
            <a:avLst>
              <a:gd fmla="val 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57" name="Google Shape;57;p14"/>
          <p:cNvSpPr/>
          <p:nvPr/>
        </p:nvSpPr>
        <p:spPr>
          <a:xfrm>
            <a:off x="3" y="3061484"/>
            <a:ext cx="812400" cy="10428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58" name="Google Shape;58;p14"/>
          <p:cNvSpPr/>
          <p:nvPr/>
        </p:nvSpPr>
        <p:spPr>
          <a:xfrm>
            <a:off x="810500" y="1020429"/>
            <a:ext cx="6099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59" name="Google Shape;59;p14"/>
          <p:cNvSpPr/>
          <p:nvPr/>
        </p:nvSpPr>
        <p:spPr>
          <a:xfrm>
            <a:off x="-1" y="0"/>
            <a:ext cx="8124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0" name="Google Shape;60;p14"/>
          <p:cNvSpPr/>
          <p:nvPr/>
        </p:nvSpPr>
        <p:spPr>
          <a:xfrm>
            <a:off x="810505" y="3061475"/>
            <a:ext cx="609900" cy="1042800"/>
          </a:xfrm>
          <a:prstGeom prst="snip2DiagRect">
            <a:avLst>
              <a:gd fmla="val 0" name="adj1"/>
              <a:gd fmla="val 3967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1" name="Google Shape;61;p14"/>
          <p:cNvSpPr/>
          <p:nvPr/>
        </p:nvSpPr>
        <p:spPr>
          <a:xfrm>
            <a:off x="-1" y="2040871"/>
            <a:ext cx="812400" cy="1020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2" name="Google Shape;62;p14"/>
          <p:cNvSpPr/>
          <p:nvPr/>
        </p:nvSpPr>
        <p:spPr>
          <a:xfrm>
            <a:off x="-1" y="1020418"/>
            <a:ext cx="812400" cy="1020600"/>
          </a:xfrm>
          <a:prstGeom prst="snip2DiagRect">
            <a:avLst>
              <a:gd fmla="val 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3" name="Google Shape;63;p14"/>
          <p:cNvSpPr/>
          <p:nvPr/>
        </p:nvSpPr>
        <p:spPr>
          <a:xfrm>
            <a:off x="3" y="4100578"/>
            <a:ext cx="812400" cy="10428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4" name="Google Shape;64;p14"/>
          <p:cNvSpPr/>
          <p:nvPr/>
        </p:nvSpPr>
        <p:spPr>
          <a:xfrm>
            <a:off x="810502" y="4100581"/>
            <a:ext cx="609900" cy="10428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5" name="Google Shape;65;p14"/>
          <p:cNvSpPr/>
          <p:nvPr/>
        </p:nvSpPr>
        <p:spPr>
          <a:xfrm>
            <a:off x="1420399" y="0"/>
            <a:ext cx="432000" cy="10206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6" name="Google Shape;66;p14"/>
          <p:cNvSpPr/>
          <p:nvPr/>
        </p:nvSpPr>
        <p:spPr>
          <a:xfrm>
            <a:off x="1420399" y="2040871"/>
            <a:ext cx="432000" cy="1020600"/>
          </a:xfrm>
          <a:prstGeom prst="snip2DiagRect">
            <a:avLst>
              <a:gd fmla="val 0" name="adj1"/>
              <a:gd fmla="val 3967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7" name="Google Shape;67;p14"/>
          <p:cNvSpPr/>
          <p:nvPr/>
        </p:nvSpPr>
        <p:spPr>
          <a:xfrm>
            <a:off x="1420399" y="1020429"/>
            <a:ext cx="4320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8" name="Google Shape;68;p14"/>
          <p:cNvSpPr/>
          <p:nvPr/>
        </p:nvSpPr>
        <p:spPr>
          <a:xfrm>
            <a:off x="1420401" y="3061475"/>
            <a:ext cx="432000" cy="10428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69" name="Google Shape;69;p14"/>
          <p:cNvSpPr/>
          <p:nvPr/>
        </p:nvSpPr>
        <p:spPr>
          <a:xfrm>
            <a:off x="1420400" y="4100581"/>
            <a:ext cx="432000" cy="10428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70" name="Google Shape;70;p14"/>
          <p:cNvSpPr txBox="1"/>
          <p:nvPr>
            <p:ph type="title"/>
          </p:nvPr>
        </p:nvSpPr>
        <p:spPr>
          <a:xfrm>
            <a:off x="3154650" y="3235981"/>
            <a:ext cx="5760900" cy="587700"/>
          </a:xfrm>
          <a:prstGeom prst="rect">
            <a:avLst/>
          </a:prstGeom>
        </p:spPr>
        <p:txBody>
          <a:bodyPr anchorCtr="0" anchor="b" bIns="0" lIns="0" spcFirstLastPara="1" rIns="91425" wrap="square" tIns="91425">
            <a:noAutofit/>
          </a:bodyPr>
          <a:lstStyle>
            <a:lvl1pPr lvl="0">
              <a:spcBef>
                <a:spcPts val="0"/>
              </a:spcBef>
              <a:spcAft>
                <a:spcPts val="0"/>
              </a:spcAft>
              <a:buNone/>
              <a:defRPr sz="4000"/>
            </a:lvl1pPr>
            <a:lvl2pPr lvl="1">
              <a:lnSpc>
                <a:spcPct val="115000"/>
              </a:lnSpc>
              <a:spcBef>
                <a:spcPts val="0"/>
              </a:spcBef>
              <a:spcAft>
                <a:spcPts val="0"/>
              </a:spcAft>
              <a:buNone/>
              <a:defRPr/>
            </a:lvl2pPr>
            <a:lvl3pPr lvl="2">
              <a:lnSpc>
                <a:spcPct val="115000"/>
              </a:lnSpc>
              <a:spcBef>
                <a:spcPts val="0"/>
              </a:spcBef>
              <a:spcAft>
                <a:spcPts val="0"/>
              </a:spcAft>
              <a:buNone/>
              <a:defRPr/>
            </a:lvl3pPr>
            <a:lvl4pPr lvl="3">
              <a:lnSpc>
                <a:spcPct val="115000"/>
              </a:lnSpc>
              <a:spcBef>
                <a:spcPts val="0"/>
              </a:spcBef>
              <a:spcAft>
                <a:spcPts val="0"/>
              </a:spcAft>
              <a:buNone/>
              <a:defRPr/>
            </a:lvl4pPr>
            <a:lvl5pPr lvl="4">
              <a:lnSpc>
                <a:spcPct val="115000"/>
              </a:lnSpc>
              <a:spcBef>
                <a:spcPts val="0"/>
              </a:spcBef>
              <a:spcAft>
                <a:spcPts val="0"/>
              </a:spcAft>
              <a:buNone/>
              <a:defRPr/>
            </a:lvl5pPr>
            <a:lvl6pPr lvl="5">
              <a:lnSpc>
                <a:spcPct val="115000"/>
              </a:lnSpc>
              <a:spcBef>
                <a:spcPts val="0"/>
              </a:spcBef>
              <a:spcAft>
                <a:spcPts val="0"/>
              </a:spcAft>
              <a:buNone/>
              <a:defRPr/>
            </a:lvl6pPr>
            <a:lvl7pPr lvl="6">
              <a:lnSpc>
                <a:spcPct val="115000"/>
              </a:lnSpc>
              <a:spcBef>
                <a:spcPts val="0"/>
              </a:spcBef>
              <a:spcAft>
                <a:spcPts val="0"/>
              </a:spcAft>
              <a:buNone/>
              <a:defRPr/>
            </a:lvl7pPr>
            <a:lvl8pPr lvl="7">
              <a:lnSpc>
                <a:spcPct val="115000"/>
              </a:lnSpc>
              <a:spcBef>
                <a:spcPts val="0"/>
              </a:spcBef>
              <a:spcAft>
                <a:spcPts val="0"/>
              </a:spcAft>
              <a:buNone/>
              <a:defRPr/>
            </a:lvl8pPr>
            <a:lvl9pPr lvl="8">
              <a:lnSpc>
                <a:spcPct val="115000"/>
              </a:lnSpc>
              <a:spcBef>
                <a:spcPts val="0"/>
              </a:spcBef>
              <a:spcAft>
                <a:spcPts val="0"/>
              </a:spcAft>
              <a:buNone/>
              <a:defRPr/>
            </a:lvl9pPr>
          </a:lstStyle>
          <a:p/>
        </p:txBody>
      </p:sp>
      <p:sp>
        <p:nvSpPr>
          <p:cNvPr id="71" name="Google Shape;71;p14"/>
          <p:cNvSpPr txBox="1"/>
          <p:nvPr>
            <p:ph idx="1" type="subTitle"/>
          </p:nvPr>
        </p:nvSpPr>
        <p:spPr>
          <a:xfrm>
            <a:off x="3154650" y="3875775"/>
            <a:ext cx="5760900" cy="50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BLANK_3">
    <p:bg>
      <p:bgPr>
        <a:solidFill>
          <a:schemeClr val="accent5"/>
        </a:solidFill>
      </p:bgPr>
    </p:bg>
    <p:spTree>
      <p:nvGrpSpPr>
        <p:cNvPr id="72" name="Shape 72"/>
        <p:cNvGrpSpPr/>
        <p:nvPr/>
      </p:nvGrpSpPr>
      <p:grpSpPr>
        <a:xfrm>
          <a:off x="0" y="0"/>
          <a:ext cx="0" cy="0"/>
          <a:chOff x="0" y="0"/>
          <a:chExt cx="0" cy="0"/>
        </a:xfrm>
      </p:grpSpPr>
      <p:sp>
        <p:nvSpPr>
          <p:cNvPr id="73" name="Google Shape;73;p15"/>
          <p:cNvSpPr/>
          <p:nvPr/>
        </p:nvSpPr>
        <p:spPr>
          <a:xfrm>
            <a:off x="810500" y="0"/>
            <a:ext cx="6099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74" name="Google Shape;74;p15"/>
          <p:cNvSpPr/>
          <p:nvPr/>
        </p:nvSpPr>
        <p:spPr>
          <a:xfrm>
            <a:off x="810500" y="2040871"/>
            <a:ext cx="609900" cy="1020600"/>
          </a:xfrm>
          <a:prstGeom prst="snip2DiagRect">
            <a:avLst>
              <a:gd fmla="val 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75" name="Google Shape;75;p15"/>
          <p:cNvSpPr/>
          <p:nvPr/>
        </p:nvSpPr>
        <p:spPr>
          <a:xfrm>
            <a:off x="3" y="3061484"/>
            <a:ext cx="812400" cy="10428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76" name="Google Shape;76;p15"/>
          <p:cNvSpPr/>
          <p:nvPr/>
        </p:nvSpPr>
        <p:spPr>
          <a:xfrm>
            <a:off x="810500" y="1020429"/>
            <a:ext cx="6099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77" name="Google Shape;77;p15"/>
          <p:cNvSpPr/>
          <p:nvPr/>
        </p:nvSpPr>
        <p:spPr>
          <a:xfrm>
            <a:off x="-1" y="0"/>
            <a:ext cx="8124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78" name="Google Shape;78;p15"/>
          <p:cNvSpPr/>
          <p:nvPr/>
        </p:nvSpPr>
        <p:spPr>
          <a:xfrm>
            <a:off x="810505" y="3061475"/>
            <a:ext cx="609900" cy="1042800"/>
          </a:xfrm>
          <a:prstGeom prst="snip2DiagRect">
            <a:avLst>
              <a:gd fmla="val 0" name="adj1"/>
              <a:gd fmla="val 3967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79" name="Google Shape;79;p15"/>
          <p:cNvSpPr/>
          <p:nvPr/>
        </p:nvSpPr>
        <p:spPr>
          <a:xfrm>
            <a:off x="-1" y="2040871"/>
            <a:ext cx="812400" cy="1020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80" name="Google Shape;80;p15"/>
          <p:cNvSpPr/>
          <p:nvPr/>
        </p:nvSpPr>
        <p:spPr>
          <a:xfrm>
            <a:off x="-1" y="1020418"/>
            <a:ext cx="812400" cy="1020600"/>
          </a:xfrm>
          <a:prstGeom prst="snip2DiagRect">
            <a:avLst>
              <a:gd fmla="val 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81" name="Google Shape;81;p15"/>
          <p:cNvSpPr/>
          <p:nvPr/>
        </p:nvSpPr>
        <p:spPr>
          <a:xfrm>
            <a:off x="3" y="4100578"/>
            <a:ext cx="812400" cy="10428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82" name="Google Shape;82;p15"/>
          <p:cNvSpPr/>
          <p:nvPr/>
        </p:nvSpPr>
        <p:spPr>
          <a:xfrm>
            <a:off x="810502" y="4100581"/>
            <a:ext cx="609900" cy="10428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83" name="Google Shape;83;p15"/>
          <p:cNvSpPr/>
          <p:nvPr/>
        </p:nvSpPr>
        <p:spPr>
          <a:xfrm>
            <a:off x="1420399" y="0"/>
            <a:ext cx="432000" cy="10206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84" name="Google Shape;84;p15"/>
          <p:cNvSpPr/>
          <p:nvPr/>
        </p:nvSpPr>
        <p:spPr>
          <a:xfrm>
            <a:off x="1420399" y="2040871"/>
            <a:ext cx="432000" cy="1020600"/>
          </a:xfrm>
          <a:prstGeom prst="snip2DiagRect">
            <a:avLst>
              <a:gd fmla="val 0" name="adj1"/>
              <a:gd fmla="val 3967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85" name="Google Shape;85;p15"/>
          <p:cNvSpPr/>
          <p:nvPr/>
        </p:nvSpPr>
        <p:spPr>
          <a:xfrm>
            <a:off x="1420399" y="1020429"/>
            <a:ext cx="4320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86" name="Google Shape;86;p15"/>
          <p:cNvSpPr/>
          <p:nvPr/>
        </p:nvSpPr>
        <p:spPr>
          <a:xfrm>
            <a:off x="1420401" y="3061475"/>
            <a:ext cx="432000" cy="10428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87" name="Google Shape;87;p15"/>
          <p:cNvSpPr/>
          <p:nvPr/>
        </p:nvSpPr>
        <p:spPr>
          <a:xfrm>
            <a:off x="1420400" y="4100581"/>
            <a:ext cx="432000" cy="10428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88" name="Google Shape;88;p15"/>
          <p:cNvSpPr txBox="1"/>
          <p:nvPr>
            <p:ph type="title"/>
          </p:nvPr>
        </p:nvSpPr>
        <p:spPr>
          <a:xfrm>
            <a:off x="3154650" y="467500"/>
            <a:ext cx="5760900" cy="587700"/>
          </a:xfrm>
          <a:prstGeom prst="rect">
            <a:avLst/>
          </a:prstGeom>
        </p:spPr>
        <p:txBody>
          <a:bodyPr anchorCtr="0" anchor="b" bIns="0" lIns="0" spcFirstLastPara="1" rIns="91425" wrap="square" tIns="91425">
            <a:noAutofit/>
          </a:bodyPr>
          <a:lstStyle>
            <a:lvl1pPr lvl="0">
              <a:spcBef>
                <a:spcPts val="0"/>
              </a:spcBef>
              <a:spcAft>
                <a:spcPts val="0"/>
              </a:spcAft>
              <a:buNone/>
              <a:defRPr sz="4000"/>
            </a:lvl1pPr>
            <a:lvl2pPr lvl="1">
              <a:lnSpc>
                <a:spcPct val="115000"/>
              </a:lnSpc>
              <a:spcBef>
                <a:spcPts val="0"/>
              </a:spcBef>
              <a:spcAft>
                <a:spcPts val="0"/>
              </a:spcAft>
              <a:buNone/>
              <a:defRPr/>
            </a:lvl2pPr>
            <a:lvl3pPr lvl="2">
              <a:lnSpc>
                <a:spcPct val="115000"/>
              </a:lnSpc>
              <a:spcBef>
                <a:spcPts val="0"/>
              </a:spcBef>
              <a:spcAft>
                <a:spcPts val="0"/>
              </a:spcAft>
              <a:buNone/>
              <a:defRPr/>
            </a:lvl3pPr>
            <a:lvl4pPr lvl="3">
              <a:lnSpc>
                <a:spcPct val="115000"/>
              </a:lnSpc>
              <a:spcBef>
                <a:spcPts val="0"/>
              </a:spcBef>
              <a:spcAft>
                <a:spcPts val="0"/>
              </a:spcAft>
              <a:buNone/>
              <a:defRPr/>
            </a:lvl4pPr>
            <a:lvl5pPr lvl="4">
              <a:lnSpc>
                <a:spcPct val="115000"/>
              </a:lnSpc>
              <a:spcBef>
                <a:spcPts val="0"/>
              </a:spcBef>
              <a:spcAft>
                <a:spcPts val="0"/>
              </a:spcAft>
              <a:buNone/>
              <a:defRPr/>
            </a:lvl5pPr>
            <a:lvl6pPr lvl="5">
              <a:lnSpc>
                <a:spcPct val="115000"/>
              </a:lnSpc>
              <a:spcBef>
                <a:spcPts val="0"/>
              </a:spcBef>
              <a:spcAft>
                <a:spcPts val="0"/>
              </a:spcAft>
              <a:buNone/>
              <a:defRPr/>
            </a:lvl6pPr>
            <a:lvl7pPr lvl="6">
              <a:lnSpc>
                <a:spcPct val="115000"/>
              </a:lnSpc>
              <a:spcBef>
                <a:spcPts val="0"/>
              </a:spcBef>
              <a:spcAft>
                <a:spcPts val="0"/>
              </a:spcAft>
              <a:buNone/>
              <a:defRPr/>
            </a:lvl7pPr>
            <a:lvl8pPr lvl="7">
              <a:lnSpc>
                <a:spcPct val="115000"/>
              </a:lnSpc>
              <a:spcBef>
                <a:spcPts val="0"/>
              </a:spcBef>
              <a:spcAft>
                <a:spcPts val="0"/>
              </a:spcAft>
              <a:buNone/>
              <a:defRPr/>
            </a:lvl8pPr>
            <a:lvl9pPr lvl="8">
              <a:lnSpc>
                <a:spcPct val="115000"/>
              </a:lnSpc>
              <a:spcBef>
                <a:spcPts val="0"/>
              </a:spcBef>
              <a:spcAft>
                <a:spcPts val="0"/>
              </a:spcAft>
              <a:buNone/>
              <a:defRPr/>
            </a:lvl9pPr>
          </a:lstStyle>
          <a:p/>
        </p:txBody>
      </p:sp>
      <p:sp>
        <p:nvSpPr>
          <p:cNvPr id="89" name="Google Shape;89;p15"/>
          <p:cNvSpPr txBox="1"/>
          <p:nvPr>
            <p:ph idx="1" type="subTitle"/>
          </p:nvPr>
        </p:nvSpPr>
        <p:spPr>
          <a:xfrm>
            <a:off x="3154650" y="1107294"/>
            <a:ext cx="5760900" cy="50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15"/>
          <p:cNvSpPr/>
          <p:nvPr>
            <p:ph idx="2" type="pic"/>
          </p:nvPr>
        </p:nvSpPr>
        <p:spPr>
          <a:xfrm>
            <a:off x="3154650" y="3875225"/>
            <a:ext cx="618600" cy="808500"/>
          </a:xfrm>
          <a:prstGeom prst="snip2DiagRect">
            <a:avLst>
              <a:gd fmla="val 0" name="adj1"/>
              <a:gd fmla="val 34473" name="adj2"/>
            </a:avLst>
          </a:prstGeom>
          <a:noFill/>
          <a:ln>
            <a:noFill/>
          </a:ln>
        </p:spPr>
      </p:sp>
      <p:sp>
        <p:nvSpPr>
          <p:cNvPr id="91" name="Google Shape;91;p15"/>
          <p:cNvSpPr txBox="1"/>
          <p:nvPr>
            <p:ph idx="3" type="subTitle"/>
          </p:nvPr>
        </p:nvSpPr>
        <p:spPr>
          <a:xfrm>
            <a:off x="3859150" y="4072916"/>
            <a:ext cx="2621700" cy="173100"/>
          </a:xfrm>
          <a:prstGeom prst="rect">
            <a:avLst/>
          </a:prstGeom>
        </p:spPr>
        <p:txBody>
          <a:bodyPr anchorCtr="0" anchor="b" bIns="0" lIns="0" spcFirstLastPara="1" rIns="0" wrap="square" tIns="0">
            <a:noAutofit/>
          </a:bodyPr>
          <a:lstStyle>
            <a:lvl1pPr lvl="0">
              <a:spcBef>
                <a:spcPts val="0"/>
              </a:spcBef>
              <a:spcAft>
                <a:spcPts val="0"/>
              </a:spcAft>
              <a:buClr>
                <a:schemeClr val="dk2"/>
              </a:buClr>
              <a:buSzPts val="900"/>
              <a:buFont typeface="Red Hat Display"/>
              <a:buNone/>
              <a:defRPr sz="900">
                <a:solidFill>
                  <a:schemeClr val="dk2"/>
                </a:solidFill>
              </a:defRPr>
            </a:lvl1pPr>
            <a:lvl2pPr lvl="1">
              <a:spcBef>
                <a:spcPts val="0"/>
              </a:spcBef>
              <a:spcAft>
                <a:spcPts val="0"/>
              </a:spcAft>
              <a:buClr>
                <a:schemeClr val="dk2"/>
              </a:buClr>
              <a:buSzPts val="900"/>
              <a:buNone/>
              <a:defRPr sz="900">
                <a:solidFill>
                  <a:schemeClr val="dk2"/>
                </a:solidFill>
              </a:defRPr>
            </a:lvl2pPr>
            <a:lvl3pPr lvl="2">
              <a:spcBef>
                <a:spcPts val="0"/>
              </a:spcBef>
              <a:spcAft>
                <a:spcPts val="0"/>
              </a:spcAft>
              <a:buClr>
                <a:schemeClr val="dk2"/>
              </a:buClr>
              <a:buSzPts val="900"/>
              <a:buNone/>
              <a:defRPr sz="900">
                <a:solidFill>
                  <a:schemeClr val="dk2"/>
                </a:solidFill>
              </a:defRPr>
            </a:lvl3pPr>
            <a:lvl4pPr lvl="3">
              <a:spcBef>
                <a:spcPts val="0"/>
              </a:spcBef>
              <a:spcAft>
                <a:spcPts val="0"/>
              </a:spcAft>
              <a:buClr>
                <a:schemeClr val="dk2"/>
              </a:buClr>
              <a:buSzPts val="900"/>
              <a:buNone/>
              <a:defRPr sz="900">
                <a:solidFill>
                  <a:schemeClr val="dk2"/>
                </a:solidFill>
              </a:defRPr>
            </a:lvl4pPr>
            <a:lvl5pPr lvl="4">
              <a:spcBef>
                <a:spcPts val="0"/>
              </a:spcBef>
              <a:spcAft>
                <a:spcPts val="0"/>
              </a:spcAft>
              <a:buClr>
                <a:schemeClr val="dk2"/>
              </a:buClr>
              <a:buSzPts val="900"/>
              <a:buNone/>
              <a:defRPr sz="900">
                <a:solidFill>
                  <a:schemeClr val="dk2"/>
                </a:solidFill>
              </a:defRPr>
            </a:lvl5pPr>
            <a:lvl6pPr lvl="5">
              <a:spcBef>
                <a:spcPts val="0"/>
              </a:spcBef>
              <a:spcAft>
                <a:spcPts val="0"/>
              </a:spcAft>
              <a:buClr>
                <a:schemeClr val="dk2"/>
              </a:buClr>
              <a:buSzPts val="900"/>
              <a:buNone/>
              <a:defRPr sz="900">
                <a:solidFill>
                  <a:schemeClr val="dk2"/>
                </a:solidFill>
              </a:defRPr>
            </a:lvl6pPr>
            <a:lvl7pPr lvl="6">
              <a:spcBef>
                <a:spcPts val="0"/>
              </a:spcBef>
              <a:spcAft>
                <a:spcPts val="0"/>
              </a:spcAft>
              <a:buClr>
                <a:schemeClr val="dk2"/>
              </a:buClr>
              <a:buSzPts val="900"/>
              <a:buNone/>
              <a:defRPr sz="900">
                <a:solidFill>
                  <a:schemeClr val="dk2"/>
                </a:solidFill>
              </a:defRPr>
            </a:lvl7pPr>
            <a:lvl8pPr lvl="7">
              <a:spcBef>
                <a:spcPts val="0"/>
              </a:spcBef>
              <a:spcAft>
                <a:spcPts val="0"/>
              </a:spcAft>
              <a:buClr>
                <a:schemeClr val="dk2"/>
              </a:buClr>
              <a:buSzPts val="900"/>
              <a:buNone/>
              <a:defRPr sz="900">
                <a:solidFill>
                  <a:schemeClr val="dk2"/>
                </a:solidFill>
              </a:defRPr>
            </a:lvl8pPr>
            <a:lvl9pPr lvl="8">
              <a:spcBef>
                <a:spcPts val="0"/>
              </a:spcBef>
              <a:spcAft>
                <a:spcPts val="0"/>
              </a:spcAft>
              <a:buClr>
                <a:schemeClr val="dk2"/>
              </a:buClr>
              <a:buSzPts val="900"/>
              <a:buNone/>
              <a:defRPr sz="900">
                <a:solidFill>
                  <a:schemeClr val="dk2"/>
                </a:solidFill>
              </a:defRPr>
            </a:lvl9pPr>
          </a:lstStyle>
          <a:p/>
        </p:txBody>
      </p:sp>
      <p:sp>
        <p:nvSpPr>
          <p:cNvPr id="92" name="Google Shape;92;p15"/>
          <p:cNvSpPr txBox="1"/>
          <p:nvPr>
            <p:ph idx="4" type="subTitle"/>
          </p:nvPr>
        </p:nvSpPr>
        <p:spPr>
          <a:xfrm>
            <a:off x="3859150" y="4321400"/>
            <a:ext cx="1061400" cy="173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900"/>
              <a:buNone/>
              <a:defRPr sz="900"/>
            </a:lvl2pPr>
            <a:lvl3pPr lvl="2">
              <a:spcBef>
                <a:spcPts val="0"/>
              </a:spcBef>
              <a:spcAft>
                <a:spcPts val="0"/>
              </a:spcAft>
              <a:buClr>
                <a:schemeClr val="lt1"/>
              </a:buClr>
              <a:buSzPts val="900"/>
              <a:buNone/>
              <a:defRPr sz="900"/>
            </a:lvl3pPr>
            <a:lvl4pPr lvl="3">
              <a:spcBef>
                <a:spcPts val="0"/>
              </a:spcBef>
              <a:spcAft>
                <a:spcPts val="0"/>
              </a:spcAft>
              <a:buClr>
                <a:schemeClr val="lt1"/>
              </a:buClr>
              <a:buSzPts val="900"/>
              <a:buNone/>
              <a:defRPr sz="900"/>
            </a:lvl4pPr>
            <a:lvl5pPr lvl="4">
              <a:spcBef>
                <a:spcPts val="0"/>
              </a:spcBef>
              <a:spcAft>
                <a:spcPts val="0"/>
              </a:spcAft>
              <a:buClr>
                <a:schemeClr val="lt1"/>
              </a:buClr>
              <a:buSzPts val="900"/>
              <a:buNone/>
              <a:defRPr sz="900"/>
            </a:lvl5pPr>
            <a:lvl6pPr lvl="5">
              <a:spcBef>
                <a:spcPts val="0"/>
              </a:spcBef>
              <a:spcAft>
                <a:spcPts val="0"/>
              </a:spcAft>
              <a:buClr>
                <a:schemeClr val="lt1"/>
              </a:buClr>
              <a:buSzPts val="900"/>
              <a:buNone/>
              <a:defRPr sz="900"/>
            </a:lvl6pPr>
            <a:lvl7pPr lvl="6">
              <a:spcBef>
                <a:spcPts val="0"/>
              </a:spcBef>
              <a:spcAft>
                <a:spcPts val="0"/>
              </a:spcAft>
              <a:buClr>
                <a:schemeClr val="lt1"/>
              </a:buClr>
              <a:buSzPts val="900"/>
              <a:buNone/>
              <a:defRPr sz="900"/>
            </a:lvl7pPr>
            <a:lvl8pPr lvl="7">
              <a:spcBef>
                <a:spcPts val="0"/>
              </a:spcBef>
              <a:spcAft>
                <a:spcPts val="0"/>
              </a:spcAft>
              <a:buClr>
                <a:schemeClr val="lt1"/>
              </a:buClr>
              <a:buSzPts val="900"/>
              <a:buNone/>
              <a:defRPr sz="900"/>
            </a:lvl8pPr>
            <a:lvl9pPr lvl="8">
              <a:spcBef>
                <a:spcPts val="0"/>
              </a:spcBef>
              <a:spcAft>
                <a:spcPts val="0"/>
              </a:spcAft>
              <a:buClr>
                <a:schemeClr val="lt1"/>
              </a:buClr>
              <a:buSzPts val="900"/>
              <a:buNone/>
              <a:defRPr sz="900"/>
            </a:lvl9pPr>
          </a:lstStyle>
          <a:p/>
        </p:txBody>
      </p:sp>
      <p:sp>
        <p:nvSpPr>
          <p:cNvPr id="93" name="Google Shape;93;p15"/>
          <p:cNvSpPr txBox="1"/>
          <p:nvPr>
            <p:ph idx="5" type="subTitle"/>
          </p:nvPr>
        </p:nvSpPr>
        <p:spPr>
          <a:xfrm>
            <a:off x="5055800" y="4321400"/>
            <a:ext cx="1061400" cy="173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900"/>
              <a:buNone/>
              <a:defRPr sz="900"/>
            </a:lvl2pPr>
            <a:lvl3pPr lvl="2">
              <a:spcBef>
                <a:spcPts val="0"/>
              </a:spcBef>
              <a:spcAft>
                <a:spcPts val="0"/>
              </a:spcAft>
              <a:buClr>
                <a:schemeClr val="lt1"/>
              </a:buClr>
              <a:buSzPts val="900"/>
              <a:buNone/>
              <a:defRPr sz="900"/>
            </a:lvl3pPr>
            <a:lvl4pPr lvl="3">
              <a:spcBef>
                <a:spcPts val="0"/>
              </a:spcBef>
              <a:spcAft>
                <a:spcPts val="0"/>
              </a:spcAft>
              <a:buClr>
                <a:schemeClr val="lt1"/>
              </a:buClr>
              <a:buSzPts val="900"/>
              <a:buNone/>
              <a:defRPr sz="900"/>
            </a:lvl4pPr>
            <a:lvl5pPr lvl="4">
              <a:spcBef>
                <a:spcPts val="0"/>
              </a:spcBef>
              <a:spcAft>
                <a:spcPts val="0"/>
              </a:spcAft>
              <a:buClr>
                <a:schemeClr val="lt1"/>
              </a:buClr>
              <a:buSzPts val="900"/>
              <a:buNone/>
              <a:defRPr sz="900"/>
            </a:lvl5pPr>
            <a:lvl6pPr lvl="5">
              <a:spcBef>
                <a:spcPts val="0"/>
              </a:spcBef>
              <a:spcAft>
                <a:spcPts val="0"/>
              </a:spcAft>
              <a:buClr>
                <a:schemeClr val="lt1"/>
              </a:buClr>
              <a:buSzPts val="900"/>
              <a:buNone/>
              <a:defRPr sz="900"/>
            </a:lvl6pPr>
            <a:lvl7pPr lvl="6">
              <a:spcBef>
                <a:spcPts val="0"/>
              </a:spcBef>
              <a:spcAft>
                <a:spcPts val="0"/>
              </a:spcAft>
              <a:buClr>
                <a:schemeClr val="lt1"/>
              </a:buClr>
              <a:buSzPts val="900"/>
              <a:buNone/>
              <a:defRPr sz="900"/>
            </a:lvl7pPr>
            <a:lvl8pPr lvl="7">
              <a:spcBef>
                <a:spcPts val="0"/>
              </a:spcBef>
              <a:spcAft>
                <a:spcPts val="0"/>
              </a:spcAft>
              <a:buClr>
                <a:schemeClr val="lt1"/>
              </a:buClr>
              <a:buSzPts val="900"/>
              <a:buNone/>
              <a:defRPr sz="900"/>
            </a:lvl8pPr>
            <a:lvl9pPr lvl="8">
              <a:spcBef>
                <a:spcPts val="0"/>
              </a:spcBef>
              <a:spcAft>
                <a:spcPts val="0"/>
              </a:spcAft>
              <a:buClr>
                <a:schemeClr val="lt1"/>
              </a:buClr>
              <a:buSzPts val="900"/>
              <a:buNone/>
              <a:defRPr sz="900"/>
            </a:lvl9pPr>
          </a:lstStyle>
          <a:p/>
        </p:txBody>
      </p:sp>
      <p:sp>
        <p:nvSpPr>
          <p:cNvPr id="94" name="Google Shape;94;p15"/>
          <p:cNvSpPr txBox="1"/>
          <p:nvPr>
            <p:ph idx="6" type="subTitle"/>
          </p:nvPr>
        </p:nvSpPr>
        <p:spPr>
          <a:xfrm>
            <a:off x="6252450" y="4321400"/>
            <a:ext cx="1061400" cy="173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900"/>
              <a:buNone/>
              <a:defRPr sz="900"/>
            </a:lvl2pPr>
            <a:lvl3pPr lvl="2">
              <a:spcBef>
                <a:spcPts val="0"/>
              </a:spcBef>
              <a:spcAft>
                <a:spcPts val="0"/>
              </a:spcAft>
              <a:buClr>
                <a:schemeClr val="lt1"/>
              </a:buClr>
              <a:buSzPts val="900"/>
              <a:buNone/>
              <a:defRPr sz="900"/>
            </a:lvl3pPr>
            <a:lvl4pPr lvl="3">
              <a:spcBef>
                <a:spcPts val="0"/>
              </a:spcBef>
              <a:spcAft>
                <a:spcPts val="0"/>
              </a:spcAft>
              <a:buClr>
                <a:schemeClr val="lt1"/>
              </a:buClr>
              <a:buSzPts val="900"/>
              <a:buNone/>
              <a:defRPr sz="900"/>
            </a:lvl4pPr>
            <a:lvl5pPr lvl="4">
              <a:spcBef>
                <a:spcPts val="0"/>
              </a:spcBef>
              <a:spcAft>
                <a:spcPts val="0"/>
              </a:spcAft>
              <a:buClr>
                <a:schemeClr val="lt1"/>
              </a:buClr>
              <a:buSzPts val="900"/>
              <a:buNone/>
              <a:defRPr sz="900"/>
            </a:lvl5pPr>
            <a:lvl6pPr lvl="5">
              <a:spcBef>
                <a:spcPts val="0"/>
              </a:spcBef>
              <a:spcAft>
                <a:spcPts val="0"/>
              </a:spcAft>
              <a:buClr>
                <a:schemeClr val="lt1"/>
              </a:buClr>
              <a:buSzPts val="900"/>
              <a:buNone/>
              <a:defRPr sz="900"/>
            </a:lvl6pPr>
            <a:lvl7pPr lvl="6">
              <a:spcBef>
                <a:spcPts val="0"/>
              </a:spcBef>
              <a:spcAft>
                <a:spcPts val="0"/>
              </a:spcAft>
              <a:buClr>
                <a:schemeClr val="lt1"/>
              </a:buClr>
              <a:buSzPts val="900"/>
              <a:buNone/>
              <a:defRPr sz="900"/>
            </a:lvl7pPr>
            <a:lvl8pPr lvl="7">
              <a:spcBef>
                <a:spcPts val="0"/>
              </a:spcBef>
              <a:spcAft>
                <a:spcPts val="0"/>
              </a:spcAft>
              <a:buClr>
                <a:schemeClr val="lt1"/>
              </a:buClr>
              <a:buSzPts val="900"/>
              <a:buNone/>
              <a:defRPr sz="900"/>
            </a:lvl8pPr>
            <a:lvl9pPr lvl="8">
              <a:spcBef>
                <a:spcPts val="0"/>
              </a:spcBef>
              <a:spcAft>
                <a:spcPts val="0"/>
              </a:spcAft>
              <a:buClr>
                <a:schemeClr val="lt1"/>
              </a:buClr>
              <a:buSzPts val="900"/>
              <a:buNone/>
              <a:defRPr sz="9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BLANK_2">
    <p:spTree>
      <p:nvGrpSpPr>
        <p:cNvPr id="95" name="Shape 95"/>
        <p:cNvGrpSpPr/>
        <p:nvPr/>
      </p:nvGrpSpPr>
      <p:grpSpPr>
        <a:xfrm>
          <a:off x="0" y="0"/>
          <a:ext cx="0" cy="0"/>
          <a:chOff x="0" y="0"/>
          <a:chExt cx="0" cy="0"/>
        </a:xfrm>
      </p:grpSpPr>
      <p:sp>
        <p:nvSpPr>
          <p:cNvPr id="96" name="Google Shape;96;p16"/>
          <p:cNvSpPr/>
          <p:nvPr/>
        </p:nvSpPr>
        <p:spPr>
          <a:xfrm>
            <a:off x="7291578" y="4100578"/>
            <a:ext cx="812400" cy="1042800"/>
          </a:xfrm>
          <a:prstGeom prst="snip2DiagRect">
            <a:avLst>
              <a:gd fmla="val 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97" name="Google Shape;97;p16"/>
          <p:cNvSpPr/>
          <p:nvPr/>
        </p:nvSpPr>
        <p:spPr>
          <a:xfrm>
            <a:off x="8102077" y="4100581"/>
            <a:ext cx="609900" cy="1042800"/>
          </a:xfrm>
          <a:prstGeom prst="snip2DiagRect">
            <a:avLst>
              <a:gd fmla="val 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98" name="Google Shape;98;p16"/>
          <p:cNvSpPr/>
          <p:nvPr/>
        </p:nvSpPr>
        <p:spPr>
          <a:xfrm>
            <a:off x="8677575" y="4100576"/>
            <a:ext cx="466500" cy="1042800"/>
          </a:xfrm>
          <a:prstGeom prst="snip2DiagRect">
            <a:avLst>
              <a:gd fmla="val 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99" name="Google Shape;99;p16"/>
          <p:cNvSpPr/>
          <p:nvPr/>
        </p:nvSpPr>
        <p:spPr>
          <a:xfrm>
            <a:off x="5206068" y="0"/>
            <a:ext cx="1241100" cy="1020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0" name="Google Shape;100;p16"/>
          <p:cNvSpPr/>
          <p:nvPr/>
        </p:nvSpPr>
        <p:spPr>
          <a:xfrm>
            <a:off x="6447262" y="0"/>
            <a:ext cx="844200" cy="1020600"/>
          </a:xfrm>
          <a:prstGeom prst="snip2DiagRect">
            <a:avLst>
              <a:gd fmla="val 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1" name="Google Shape;101;p16"/>
          <p:cNvSpPr/>
          <p:nvPr/>
        </p:nvSpPr>
        <p:spPr>
          <a:xfrm>
            <a:off x="8102075" y="0"/>
            <a:ext cx="6099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2" name="Google Shape;102;p16"/>
          <p:cNvSpPr/>
          <p:nvPr/>
        </p:nvSpPr>
        <p:spPr>
          <a:xfrm>
            <a:off x="8102075" y="2040871"/>
            <a:ext cx="609900" cy="1020600"/>
          </a:xfrm>
          <a:prstGeom prst="snip2DiagRect">
            <a:avLst>
              <a:gd fmla="val 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3" name="Google Shape;103;p16"/>
          <p:cNvSpPr/>
          <p:nvPr/>
        </p:nvSpPr>
        <p:spPr>
          <a:xfrm>
            <a:off x="7291578" y="3061484"/>
            <a:ext cx="812400" cy="1042800"/>
          </a:xfrm>
          <a:prstGeom prst="snip2DiagRect">
            <a:avLst>
              <a:gd fmla="val 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4" name="Google Shape;104;p16"/>
          <p:cNvSpPr/>
          <p:nvPr/>
        </p:nvSpPr>
        <p:spPr>
          <a:xfrm>
            <a:off x="5206074" y="1020431"/>
            <a:ext cx="1241100" cy="10206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5" name="Google Shape;105;p16"/>
          <p:cNvSpPr/>
          <p:nvPr/>
        </p:nvSpPr>
        <p:spPr>
          <a:xfrm>
            <a:off x="4028275" y="0"/>
            <a:ext cx="1177800" cy="10206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6" name="Google Shape;106;p16"/>
          <p:cNvSpPr/>
          <p:nvPr/>
        </p:nvSpPr>
        <p:spPr>
          <a:xfrm>
            <a:off x="4028281" y="1020428"/>
            <a:ext cx="1177800" cy="1020600"/>
          </a:xfrm>
          <a:prstGeom prst="snip2DiagRect">
            <a:avLst>
              <a:gd fmla="val 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7" name="Google Shape;107;p16"/>
          <p:cNvSpPr/>
          <p:nvPr/>
        </p:nvSpPr>
        <p:spPr>
          <a:xfrm>
            <a:off x="5206074" y="2040861"/>
            <a:ext cx="1241100" cy="1020600"/>
          </a:xfrm>
          <a:prstGeom prst="snip2DiagRect">
            <a:avLst>
              <a:gd fmla="val 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8" name="Google Shape;108;p16"/>
          <p:cNvSpPr/>
          <p:nvPr/>
        </p:nvSpPr>
        <p:spPr>
          <a:xfrm>
            <a:off x="8102075" y="1020429"/>
            <a:ext cx="6099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09" name="Google Shape;109;p16"/>
          <p:cNvSpPr/>
          <p:nvPr/>
        </p:nvSpPr>
        <p:spPr>
          <a:xfrm>
            <a:off x="7291574" y="0"/>
            <a:ext cx="8124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0" name="Google Shape;110;p16"/>
          <p:cNvSpPr/>
          <p:nvPr/>
        </p:nvSpPr>
        <p:spPr>
          <a:xfrm>
            <a:off x="8102080" y="3061475"/>
            <a:ext cx="609900" cy="1042800"/>
          </a:xfrm>
          <a:prstGeom prst="snip2DiagRect">
            <a:avLst>
              <a:gd fmla="val 0" name="adj1"/>
              <a:gd fmla="val 3967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1" name="Google Shape;111;p16"/>
          <p:cNvSpPr/>
          <p:nvPr/>
        </p:nvSpPr>
        <p:spPr>
          <a:xfrm>
            <a:off x="7291574" y="2040871"/>
            <a:ext cx="812400" cy="1020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2" name="Google Shape;112;p16"/>
          <p:cNvSpPr/>
          <p:nvPr/>
        </p:nvSpPr>
        <p:spPr>
          <a:xfrm>
            <a:off x="7291574" y="1020418"/>
            <a:ext cx="812400" cy="1020600"/>
          </a:xfrm>
          <a:prstGeom prst="snip2DiagRect">
            <a:avLst>
              <a:gd fmla="val 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3" name="Google Shape;113;p16"/>
          <p:cNvSpPr/>
          <p:nvPr/>
        </p:nvSpPr>
        <p:spPr>
          <a:xfrm>
            <a:off x="6447262" y="1020429"/>
            <a:ext cx="844200" cy="1020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4" name="Google Shape;114;p16"/>
          <p:cNvSpPr/>
          <p:nvPr/>
        </p:nvSpPr>
        <p:spPr>
          <a:xfrm>
            <a:off x="6447262" y="2040858"/>
            <a:ext cx="844200" cy="10206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5" name="Google Shape;115;p16"/>
          <p:cNvSpPr/>
          <p:nvPr/>
        </p:nvSpPr>
        <p:spPr>
          <a:xfrm>
            <a:off x="6447275" y="3061486"/>
            <a:ext cx="844200" cy="1042800"/>
          </a:xfrm>
          <a:prstGeom prst="snip2DiagRect">
            <a:avLst>
              <a:gd fmla="val 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6" name="Google Shape;116;p16"/>
          <p:cNvSpPr/>
          <p:nvPr/>
        </p:nvSpPr>
        <p:spPr>
          <a:xfrm>
            <a:off x="8677575" y="0"/>
            <a:ext cx="466500" cy="10206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7" name="Google Shape;117;p16"/>
          <p:cNvSpPr/>
          <p:nvPr/>
        </p:nvSpPr>
        <p:spPr>
          <a:xfrm>
            <a:off x="8677575" y="2040869"/>
            <a:ext cx="466500" cy="1020600"/>
          </a:xfrm>
          <a:prstGeom prst="snip2DiagRect">
            <a:avLst>
              <a:gd fmla="val 0" name="adj1"/>
              <a:gd fmla="val 3967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8" name="Google Shape;118;p16"/>
          <p:cNvSpPr/>
          <p:nvPr/>
        </p:nvSpPr>
        <p:spPr>
          <a:xfrm>
            <a:off x="8677575" y="1020428"/>
            <a:ext cx="466500" cy="1020600"/>
          </a:xfrm>
          <a:prstGeom prst="snip2DiagRect">
            <a:avLst>
              <a:gd fmla="val 0" name="adj1"/>
              <a:gd fmla="val 4828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19" name="Google Shape;119;p16"/>
          <p:cNvSpPr/>
          <p:nvPr/>
        </p:nvSpPr>
        <p:spPr>
          <a:xfrm>
            <a:off x="8677577" y="3061472"/>
            <a:ext cx="466500" cy="10428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20" name="Google Shape;120;p16"/>
          <p:cNvSpPr txBox="1"/>
          <p:nvPr>
            <p:ph type="title"/>
          </p:nvPr>
        </p:nvSpPr>
        <p:spPr>
          <a:xfrm>
            <a:off x="259050" y="3670842"/>
            <a:ext cx="5760900" cy="587700"/>
          </a:xfrm>
          <a:prstGeom prst="rect">
            <a:avLst/>
          </a:prstGeom>
        </p:spPr>
        <p:txBody>
          <a:bodyPr anchorCtr="0" anchor="b" bIns="0" lIns="0" spcFirstLastPara="1" rIns="91425" wrap="square" tIns="91425">
            <a:noAutofit/>
          </a:bodyPr>
          <a:lstStyle>
            <a:lvl1pPr lvl="0">
              <a:spcBef>
                <a:spcPts val="0"/>
              </a:spcBef>
              <a:spcAft>
                <a:spcPts val="0"/>
              </a:spcAft>
              <a:buNone/>
              <a:defRPr sz="5600">
                <a:solidFill>
                  <a:schemeClr val="lt1"/>
                </a:solidFill>
              </a:defRPr>
            </a:lvl1pPr>
            <a:lvl2pPr lvl="1">
              <a:lnSpc>
                <a:spcPct val="115000"/>
              </a:lnSpc>
              <a:spcBef>
                <a:spcPts val="0"/>
              </a:spcBef>
              <a:spcAft>
                <a:spcPts val="0"/>
              </a:spcAft>
              <a:buNone/>
              <a:defRPr>
                <a:solidFill>
                  <a:schemeClr val="lt1"/>
                </a:solidFill>
              </a:defRPr>
            </a:lvl2pPr>
            <a:lvl3pPr lvl="2">
              <a:lnSpc>
                <a:spcPct val="115000"/>
              </a:lnSpc>
              <a:spcBef>
                <a:spcPts val="0"/>
              </a:spcBef>
              <a:spcAft>
                <a:spcPts val="0"/>
              </a:spcAft>
              <a:buNone/>
              <a:defRPr>
                <a:solidFill>
                  <a:schemeClr val="lt1"/>
                </a:solidFill>
              </a:defRPr>
            </a:lvl3pPr>
            <a:lvl4pPr lvl="3">
              <a:lnSpc>
                <a:spcPct val="115000"/>
              </a:lnSpc>
              <a:spcBef>
                <a:spcPts val="0"/>
              </a:spcBef>
              <a:spcAft>
                <a:spcPts val="0"/>
              </a:spcAft>
              <a:buNone/>
              <a:defRPr>
                <a:solidFill>
                  <a:schemeClr val="lt1"/>
                </a:solidFill>
              </a:defRPr>
            </a:lvl4pPr>
            <a:lvl5pPr lvl="4">
              <a:lnSpc>
                <a:spcPct val="115000"/>
              </a:lnSpc>
              <a:spcBef>
                <a:spcPts val="0"/>
              </a:spcBef>
              <a:spcAft>
                <a:spcPts val="0"/>
              </a:spcAft>
              <a:buNone/>
              <a:defRPr>
                <a:solidFill>
                  <a:schemeClr val="lt1"/>
                </a:solidFill>
              </a:defRPr>
            </a:lvl5pPr>
            <a:lvl6pPr lvl="5">
              <a:lnSpc>
                <a:spcPct val="115000"/>
              </a:lnSpc>
              <a:spcBef>
                <a:spcPts val="0"/>
              </a:spcBef>
              <a:spcAft>
                <a:spcPts val="0"/>
              </a:spcAft>
              <a:buNone/>
              <a:defRPr>
                <a:solidFill>
                  <a:schemeClr val="lt1"/>
                </a:solidFill>
              </a:defRPr>
            </a:lvl6pPr>
            <a:lvl7pPr lvl="6">
              <a:lnSpc>
                <a:spcPct val="115000"/>
              </a:lnSpc>
              <a:spcBef>
                <a:spcPts val="0"/>
              </a:spcBef>
              <a:spcAft>
                <a:spcPts val="0"/>
              </a:spcAft>
              <a:buNone/>
              <a:defRPr>
                <a:solidFill>
                  <a:schemeClr val="lt1"/>
                </a:solidFill>
              </a:defRPr>
            </a:lvl7pPr>
            <a:lvl8pPr lvl="7">
              <a:lnSpc>
                <a:spcPct val="115000"/>
              </a:lnSpc>
              <a:spcBef>
                <a:spcPts val="0"/>
              </a:spcBef>
              <a:spcAft>
                <a:spcPts val="0"/>
              </a:spcAft>
              <a:buNone/>
              <a:defRPr>
                <a:solidFill>
                  <a:schemeClr val="lt1"/>
                </a:solidFill>
              </a:defRPr>
            </a:lvl8pPr>
            <a:lvl9pPr lvl="8">
              <a:lnSpc>
                <a:spcPct val="115000"/>
              </a:lnSpc>
              <a:spcBef>
                <a:spcPts val="0"/>
              </a:spcBef>
              <a:spcAft>
                <a:spcPts val="0"/>
              </a:spcAft>
              <a:buNone/>
              <a:defRPr>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header">
  <p:cSld name="BLANK_1">
    <p:bg>
      <p:bgPr>
        <a:solidFill>
          <a:schemeClr val="accent5"/>
        </a:solidFill>
      </p:bgPr>
    </p:bg>
    <p:spTree>
      <p:nvGrpSpPr>
        <p:cNvPr id="121" name="Shape 121"/>
        <p:cNvGrpSpPr/>
        <p:nvPr/>
      </p:nvGrpSpPr>
      <p:grpSpPr>
        <a:xfrm>
          <a:off x="0" y="0"/>
          <a:ext cx="0" cy="0"/>
          <a:chOff x="0" y="0"/>
          <a:chExt cx="0" cy="0"/>
        </a:xfrm>
      </p:grpSpPr>
      <p:grpSp>
        <p:nvGrpSpPr>
          <p:cNvPr id="122" name="Google Shape;122;p17"/>
          <p:cNvGrpSpPr/>
          <p:nvPr/>
        </p:nvGrpSpPr>
        <p:grpSpPr>
          <a:xfrm>
            <a:off x="4895291" y="1377627"/>
            <a:ext cx="4091726" cy="3670806"/>
            <a:chOff x="5223565" y="1672200"/>
            <a:chExt cx="3763198" cy="3376074"/>
          </a:xfrm>
        </p:grpSpPr>
        <p:sp>
          <p:nvSpPr>
            <p:cNvPr id="123" name="Google Shape;123;p17"/>
            <p:cNvSpPr/>
            <p:nvPr/>
          </p:nvSpPr>
          <p:spPr>
            <a:xfrm>
              <a:off x="8597363" y="4658874"/>
              <a:ext cx="389400" cy="389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24" name="Google Shape;124;p17"/>
            <p:cNvSpPr/>
            <p:nvPr/>
          </p:nvSpPr>
          <p:spPr>
            <a:xfrm>
              <a:off x="8221477" y="4674761"/>
              <a:ext cx="364500" cy="364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25" name="Google Shape;125;p17"/>
            <p:cNvSpPr/>
            <p:nvPr/>
          </p:nvSpPr>
          <p:spPr>
            <a:xfrm>
              <a:off x="7827856" y="4668751"/>
              <a:ext cx="364500" cy="364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26" name="Google Shape;126;p17"/>
            <p:cNvSpPr/>
            <p:nvPr/>
          </p:nvSpPr>
          <p:spPr>
            <a:xfrm>
              <a:off x="7434256" y="4656732"/>
              <a:ext cx="364500" cy="364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27" name="Google Shape;127;p17"/>
            <p:cNvSpPr/>
            <p:nvPr/>
          </p:nvSpPr>
          <p:spPr>
            <a:xfrm>
              <a:off x="7061685" y="4674751"/>
              <a:ext cx="328500" cy="328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28" name="Google Shape;128;p17"/>
            <p:cNvSpPr/>
            <p:nvPr/>
          </p:nvSpPr>
          <p:spPr>
            <a:xfrm>
              <a:off x="6674992" y="4683725"/>
              <a:ext cx="310500" cy="3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29" name="Google Shape;129;p17"/>
            <p:cNvSpPr/>
            <p:nvPr/>
          </p:nvSpPr>
          <p:spPr>
            <a:xfrm>
              <a:off x="6302724" y="4703118"/>
              <a:ext cx="266100" cy="266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0" name="Google Shape;130;p17"/>
            <p:cNvSpPr/>
            <p:nvPr/>
          </p:nvSpPr>
          <p:spPr>
            <a:xfrm>
              <a:off x="5931636" y="4719313"/>
              <a:ext cx="233700" cy="233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1" name="Google Shape;131;p17"/>
            <p:cNvSpPr/>
            <p:nvPr/>
          </p:nvSpPr>
          <p:spPr>
            <a:xfrm>
              <a:off x="5574999" y="4754125"/>
              <a:ext cx="164100" cy="164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2" name="Google Shape;132;p17"/>
            <p:cNvSpPr/>
            <p:nvPr/>
          </p:nvSpPr>
          <p:spPr>
            <a:xfrm>
              <a:off x="5223565" y="4792075"/>
              <a:ext cx="88200" cy="8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3" name="Google Shape;133;p17"/>
            <p:cNvSpPr/>
            <p:nvPr/>
          </p:nvSpPr>
          <p:spPr>
            <a:xfrm>
              <a:off x="5233309" y="4405993"/>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4" name="Google Shape;134;p17"/>
            <p:cNvSpPr/>
            <p:nvPr/>
          </p:nvSpPr>
          <p:spPr>
            <a:xfrm>
              <a:off x="5255991" y="4031074"/>
              <a:ext cx="32400" cy="3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5" name="Google Shape;135;p17"/>
            <p:cNvSpPr/>
            <p:nvPr/>
          </p:nvSpPr>
          <p:spPr>
            <a:xfrm>
              <a:off x="5577744" y="4359245"/>
              <a:ext cx="164100" cy="164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6" name="Google Shape;136;p17"/>
            <p:cNvSpPr/>
            <p:nvPr/>
          </p:nvSpPr>
          <p:spPr>
            <a:xfrm>
              <a:off x="5597859" y="3989773"/>
              <a:ext cx="128400" cy="12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7" name="Google Shape;137;p17"/>
            <p:cNvSpPr/>
            <p:nvPr/>
          </p:nvSpPr>
          <p:spPr>
            <a:xfrm>
              <a:off x="5617892" y="3617917"/>
              <a:ext cx="88200" cy="88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8" name="Google Shape;138;p17"/>
            <p:cNvSpPr/>
            <p:nvPr/>
          </p:nvSpPr>
          <p:spPr>
            <a:xfrm>
              <a:off x="5640242" y="3256822"/>
              <a:ext cx="43500" cy="4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39" name="Google Shape;139;p17"/>
            <p:cNvSpPr/>
            <p:nvPr/>
          </p:nvSpPr>
          <p:spPr>
            <a:xfrm>
              <a:off x="5947917" y="4337666"/>
              <a:ext cx="210300" cy="21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0" name="Google Shape;140;p17"/>
            <p:cNvSpPr/>
            <p:nvPr/>
          </p:nvSpPr>
          <p:spPr>
            <a:xfrm>
              <a:off x="5947917" y="3948966"/>
              <a:ext cx="210300" cy="21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1" name="Google Shape;141;p17"/>
            <p:cNvSpPr/>
            <p:nvPr/>
          </p:nvSpPr>
          <p:spPr>
            <a:xfrm>
              <a:off x="5971017" y="3583374"/>
              <a:ext cx="164100" cy="164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2" name="Google Shape;142;p17"/>
            <p:cNvSpPr/>
            <p:nvPr/>
          </p:nvSpPr>
          <p:spPr>
            <a:xfrm>
              <a:off x="6000412" y="3213736"/>
              <a:ext cx="120600" cy="120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3" name="Google Shape;143;p17"/>
            <p:cNvSpPr/>
            <p:nvPr/>
          </p:nvSpPr>
          <p:spPr>
            <a:xfrm>
              <a:off x="6028158" y="2848212"/>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4" name="Google Shape;144;p17"/>
            <p:cNvSpPr/>
            <p:nvPr/>
          </p:nvSpPr>
          <p:spPr>
            <a:xfrm>
              <a:off x="6310165" y="4307974"/>
              <a:ext cx="266100" cy="266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5" name="Google Shape;145;p17"/>
            <p:cNvSpPr/>
            <p:nvPr/>
          </p:nvSpPr>
          <p:spPr>
            <a:xfrm>
              <a:off x="6317617" y="3928525"/>
              <a:ext cx="251100" cy="251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6" name="Google Shape;146;p17"/>
            <p:cNvSpPr/>
            <p:nvPr/>
          </p:nvSpPr>
          <p:spPr>
            <a:xfrm>
              <a:off x="6338017" y="3557025"/>
              <a:ext cx="210300" cy="21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7" name="Google Shape;147;p17"/>
            <p:cNvSpPr/>
            <p:nvPr/>
          </p:nvSpPr>
          <p:spPr>
            <a:xfrm>
              <a:off x="6353659" y="3174152"/>
              <a:ext cx="190800" cy="190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8" name="Google Shape;148;p17"/>
            <p:cNvSpPr/>
            <p:nvPr/>
          </p:nvSpPr>
          <p:spPr>
            <a:xfrm>
              <a:off x="6378718" y="2811048"/>
              <a:ext cx="140700" cy="140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49" name="Google Shape;149;p17"/>
            <p:cNvSpPr/>
            <p:nvPr/>
          </p:nvSpPr>
          <p:spPr>
            <a:xfrm>
              <a:off x="6742842" y="2786001"/>
              <a:ext cx="190800" cy="190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0" name="Google Shape;150;p17"/>
            <p:cNvSpPr/>
            <p:nvPr/>
          </p:nvSpPr>
          <p:spPr>
            <a:xfrm>
              <a:off x="6416508" y="2460862"/>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1" name="Google Shape;151;p17"/>
            <p:cNvSpPr/>
            <p:nvPr/>
          </p:nvSpPr>
          <p:spPr>
            <a:xfrm>
              <a:off x="6767893" y="2423048"/>
              <a:ext cx="140700" cy="140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2" name="Google Shape;152;p17"/>
            <p:cNvSpPr/>
            <p:nvPr/>
          </p:nvSpPr>
          <p:spPr>
            <a:xfrm>
              <a:off x="6818658" y="2063849"/>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3" name="Google Shape;153;p17"/>
            <p:cNvSpPr/>
            <p:nvPr/>
          </p:nvSpPr>
          <p:spPr>
            <a:xfrm>
              <a:off x="6725510" y="3161725"/>
              <a:ext cx="233700" cy="233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4" name="Google Shape;154;p17"/>
            <p:cNvSpPr/>
            <p:nvPr/>
          </p:nvSpPr>
          <p:spPr>
            <a:xfrm>
              <a:off x="6703814" y="3536492"/>
              <a:ext cx="266100" cy="266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5" name="Google Shape;155;p17"/>
            <p:cNvSpPr/>
            <p:nvPr/>
          </p:nvSpPr>
          <p:spPr>
            <a:xfrm>
              <a:off x="6693510" y="3918330"/>
              <a:ext cx="281700" cy="281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6" name="Google Shape;156;p17"/>
            <p:cNvSpPr/>
            <p:nvPr/>
          </p:nvSpPr>
          <p:spPr>
            <a:xfrm>
              <a:off x="6683243" y="4298575"/>
              <a:ext cx="302100" cy="302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7" name="Google Shape;157;p17"/>
            <p:cNvSpPr/>
            <p:nvPr/>
          </p:nvSpPr>
          <p:spPr>
            <a:xfrm>
              <a:off x="7061692" y="4285375"/>
              <a:ext cx="328500" cy="328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8" name="Google Shape;158;p17"/>
            <p:cNvSpPr/>
            <p:nvPr/>
          </p:nvSpPr>
          <p:spPr>
            <a:xfrm>
              <a:off x="7070692" y="3905000"/>
              <a:ext cx="310500" cy="3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59" name="Google Shape;159;p17"/>
            <p:cNvSpPr/>
            <p:nvPr/>
          </p:nvSpPr>
          <p:spPr>
            <a:xfrm>
              <a:off x="7085092" y="3528700"/>
              <a:ext cx="281700" cy="281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0" name="Google Shape;160;p17"/>
            <p:cNvSpPr/>
            <p:nvPr/>
          </p:nvSpPr>
          <p:spPr>
            <a:xfrm>
              <a:off x="7103018" y="3150325"/>
              <a:ext cx="256500" cy="25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1" name="Google Shape;161;p17"/>
            <p:cNvSpPr/>
            <p:nvPr/>
          </p:nvSpPr>
          <p:spPr>
            <a:xfrm>
              <a:off x="7124313" y="2779308"/>
              <a:ext cx="220500" cy="22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2" name="Google Shape;162;p17"/>
            <p:cNvSpPr/>
            <p:nvPr/>
          </p:nvSpPr>
          <p:spPr>
            <a:xfrm>
              <a:off x="7146044" y="2409955"/>
              <a:ext cx="174000" cy="174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3" name="Google Shape;163;p17"/>
            <p:cNvSpPr/>
            <p:nvPr/>
          </p:nvSpPr>
          <p:spPr>
            <a:xfrm>
              <a:off x="7186793" y="2052175"/>
              <a:ext cx="108000" cy="10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4" name="Google Shape;164;p17"/>
            <p:cNvSpPr/>
            <p:nvPr/>
          </p:nvSpPr>
          <p:spPr>
            <a:xfrm>
              <a:off x="7976817" y="1672200"/>
              <a:ext cx="88200" cy="8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5" name="Google Shape;165;p17"/>
            <p:cNvSpPr/>
            <p:nvPr/>
          </p:nvSpPr>
          <p:spPr>
            <a:xfrm>
              <a:off x="8371192" y="1672200"/>
              <a:ext cx="88200" cy="8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6" name="Google Shape;166;p17"/>
            <p:cNvSpPr/>
            <p:nvPr/>
          </p:nvSpPr>
          <p:spPr>
            <a:xfrm>
              <a:off x="8764889" y="1672200"/>
              <a:ext cx="88200" cy="8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7" name="Google Shape;167;p17"/>
            <p:cNvSpPr/>
            <p:nvPr/>
          </p:nvSpPr>
          <p:spPr>
            <a:xfrm>
              <a:off x="7441492" y="4274600"/>
              <a:ext cx="350100" cy="3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8" name="Google Shape;168;p17"/>
            <p:cNvSpPr/>
            <p:nvPr/>
          </p:nvSpPr>
          <p:spPr>
            <a:xfrm>
              <a:off x="7452292" y="3896000"/>
              <a:ext cx="328500" cy="328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69" name="Google Shape;169;p17"/>
            <p:cNvSpPr/>
            <p:nvPr/>
          </p:nvSpPr>
          <p:spPr>
            <a:xfrm>
              <a:off x="7470292" y="3510175"/>
              <a:ext cx="310500" cy="3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0" name="Google Shape;170;p17"/>
            <p:cNvSpPr/>
            <p:nvPr/>
          </p:nvSpPr>
          <p:spPr>
            <a:xfrm>
              <a:off x="7484692" y="3137725"/>
              <a:ext cx="281700" cy="281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1" name="Google Shape;171;p17"/>
            <p:cNvSpPr/>
            <p:nvPr/>
          </p:nvSpPr>
          <p:spPr>
            <a:xfrm>
              <a:off x="7497293" y="2761300"/>
              <a:ext cx="256500" cy="25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2" name="Google Shape;172;p17"/>
            <p:cNvSpPr/>
            <p:nvPr/>
          </p:nvSpPr>
          <p:spPr>
            <a:xfrm>
              <a:off x="7515288" y="2386708"/>
              <a:ext cx="220500" cy="22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3" name="Google Shape;173;p17"/>
            <p:cNvSpPr/>
            <p:nvPr/>
          </p:nvSpPr>
          <p:spPr>
            <a:xfrm>
              <a:off x="7564468" y="2035826"/>
              <a:ext cx="140700" cy="140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4" name="Google Shape;174;p17"/>
            <p:cNvSpPr/>
            <p:nvPr/>
          </p:nvSpPr>
          <p:spPr>
            <a:xfrm>
              <a:off x="7828801" y="4272511"/>
              <a:ext cx="364500" cy="364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5" name="Google Shape;175;p17"/>
            <p:cNvSpPr/>
            <p:nvPr/>
          </p:nvSpPr>
          <p:spPr>
            <a:xfrm>
              <a:off x="7835067" y="3890650"/>
              <a:ext cx="350100" cy="3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6" name="Google Shape;176;p17"/>
            <p:cNvSpPr/>
            <p:nvPr/>
          </p:nvSpPr>
          <p:spPr>
            <a:xfrm>
              <a:off x="7850970" y="3509478"/>
              <a:ext cx="328500" cy="328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7" name="Google Shape;177;p17"/>
            <p:cNvSpPr/>
            <p:nvPr/>
          </p:nvSpPr>
          <p:spPr>
            <a:xfrm>
              <a:off x="7859967" y="3123325"/>
              <a:ext cx="310500" cy="3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8" name="Google Shape;178;p17"/>
            <p:cNvSpPr/>
            <p:nvPr/>
          </p:nvSpPr>
          <p:spPr>
            <a:xfrm>
              <a:off x="7886401" y="2761299"/>
              <a:ext cx="256500" cy="25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79" name="Google Shape;179;p17"/>
            <p:cNvSpPr/>
            <p:nvPr/>
          </p:nvSpPr>
          <p:spPr>
            <a:xfrm>
              <a:off x="7904067" y="2376550"/>
              <a:ext cx="233700" cy="233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0" name="Google Shape;180;p17"/>
            <p:cNvSpPr/>
            <p:nvPr/>
          </p:nvSpPr>
          <p:spPr>
            <a:xfrm>
              <a:off x="7944867" y="2030125"/>
              <a:ext cx="152100" cy="152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1" name="Google Shape;181;p17"/>
            <p:cNvSpPr/>
            <p:nvPr/>
          </p:nvSpPr>
          <p:spPr>
            <a:xfrm>
              <a:off x="8330538" y="2030125"/>
              <a:ext cx="164100" cy="164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2" name="Google Shape;182;p17"/>
            <p:cNvSpPr/>
            <p:nvPr/>
          </p:nvSpPr>
          <p:spPr>
            <a:xfrm>
              <a:off x="8717639" y="2025398"/>
              <a:ext cx="174000" cy="174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3" name="Google Shape;183;p17"/>
            <p:cNvSpPr/>
            <p:nvPr/>
          </p:nvSpPr>
          <p:spPr>
            <a:xfrm>
              <a:off x="8298197" y="2383915"/>
              <a:ext cx="233700" cy="233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4" name="Google Shape;184;p17"/>
            <p:cNvSpPr/>
            <p:nvPr/>
          </p:nvSpPr>
          <p:spPr>
            <a:xfrm>
              <a:off x="8691644" y="2383915"/>
              <a:ext cx="233700" cy="233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5" name="Google Shape;185;p17"/>
            <p:cNvSpPr/>
            <p:nvPr/>
          </p:nvSpPr>
          <p:spPr>
            <a:xfrm>
              <a:off x="8273879" y="2760682"/>
              <a:ext cx="266100" cy="266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6" name="Google Shape;186;p17"/>
            <p:cNvSpPr/>
            <p:nvPr/>
          </p:nvSpPr>
          <p:spPr>
            <a:xfrm>
              <a:off x="8662489" y="2760682"/>
              <a:ext cx="266100" cy="266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7" name="Google Shape;187;p17"/>
            <p:cNvSpPr/>
            <p:nvPr/>
          </p:nvSpPr>
          <p:spPr>
            <a:xfrm>
              <a:off x="8248467" y="3123325"/>
              <a:ext cx="310500" cy="3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8" name="Google Shape;188;p17"/>
            <p:cNvSpPr/>
            <p:nvPr/>
          </p:nvSpPr>
          <p:spPr>
            <a:xfrm>
              <a:off x="8649389" y="3123325"/>
              <a:ext cx="310500" cy="3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89" name="Google Shape;189;p17"/>
            <p:cNvSpPr/>
            <p:nvPr/>
          </p:nvSpPr>
          <p:spPr>
            <a:xfrm>
              <a:off x="8228667" y="3498675"/>
              <a:ext cx="350100" cy="3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90" name="Google Shape;190;p17"/>
            <p:cNvSpPr/>
            <p:nvPr/>
          </p:nvSpPr>
          <p:spPr>
            <a:xfrm>
              <a:off x="8620488" y="3498675"/>
              <a:ext cx="350100" cy="3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91" name="Google Shape;191;p17"/>
            <p:cNvSpPr/>
            <p:nvPr/>
          </p:nvSpPr>
          <p:spPr>
            <a:xfrm>
              <a:off x="8225203" y="3890650"/>
              <a:ext cx="350100" cy="3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92" name="Google Shape;192;p17"/>
            <p:cNvSpPr/>
            <p:nvPr/>
          </p:nvSpPr>
          <p:spPr>
            <a:xfrm>
              <a:off x="8616393" y="3890650"/>
              <a:ext cx="350100" cy="3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93" name="Google Shape;193;p17"/>
            <p:cNvSpPr/>
            <p:nvPr/>
          </p:nvSpPr>
          <p:spPr>
            <a:xfrm>
              <a:off x="8217728" y="4274243"/>
              <a:ext cx="364500" cy="364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94" name="Google Shape;194;p17"/>
            <p:cNvSpPr/>
            <p:nvPr/>
          </p:nvSpPr>
          <p:spPr>
            <a:xfrm>
              <a:off x="8605974" y="4274243"/>
              <a:ext cx="364500" cy="364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grpSp>
      <p:grpSp>
        <p:nvGrpSpPr>
          <p:cNvPr id="195" name="Google Shape;195;p17"/>
          <p:cNvGrpSpPr/>
          <p:nvPr/>
        </p:nvGrpSpPr>
        <p:grpSpPr>
          <a:xfrm>
            <a:off x="142078" y="79823"/>
            <a:ext cx="2140834" cy="1767927"/>
            <a:chOff x="142083" y="79814"/>
            <a:chExt cx="1831025" cy="1512212"/>
          </a:xfrm>
        </p:grpSpPr>
        <p:sp>
          <p:nvSpPr>
            <p:cNvPr id="196" name="Google Shape;196;p17"/>
            <p:cNvSpPr/>
            <p:nvPr/>
          </p:nvSpPr>
          <p:spPr>
            <a:xfrm>
              <a:off x="142083" y="79814"/>
              <a:ext cx="256500" cy="25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97" name="Google Shape;197;p17"/>
            <p:cNvSpPr/>
            <p:nvPr/>
          </p:nvSpPr>
          <p:spPr>
            <a:xfrm>
              <a:off x="487858" y="87214"/>
              <a:ext cx="233700" cy="233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98" name="Google Shape;198;p17"/>
            <p:cNvSpPr/>
            <p:nvPr/>
          </p:nvSpPr>
          <p:spPr>
            <a:xfrm>
              <a:off x="839135" y="87214"/>
              <a:ext cx="210300" cy="21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199" name="Google Shape;199;p17"/>
            <p:cNvSpPr/>
            <p:nvPr/>
          </p:nvSpPr>
          <p:spPr>
            <a:xfrm>
              <a:off x="1191033" y="105414"/>
              <a:ext cx="174000" cy="174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0" name="Google Shape;200;p17"/>
            <p:cNvSpPr/>
            <p:nvPr/>
          </p:nvSpPr>
          <p:spPr>
            <a:xfrm>
              <a:off x="1537808" y="115439"/>
              <a:ext cx="140700" cy="14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1" name="Google Shape;201;p17"/>
            <p:cNvSpPr/>
            <p:nvPr/>
          </p:nvSpPr>
          <p:spPr>
            <a:xfrm>
              <a:off x="1908008" y="148714"/>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2" name="Google Shape;202;p17"/>
            <p:cNvSpPr/>
            <p:nvPr/>
          </p:nvSpPr>
          <p:spPr>
            <a:xfrm>
              <a:off x="164883" y="422639"/>
              <a:ext cx="233700" cy="233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3" name="Google Shape;203;p17"/>
            <p:cNvSpPr/>
            <p:nvPr/>
          </p:nvSpPr>
          <p:spPr>
            <a:xfrm>
              <a:off x="506960" y="427888"/>
              <a:ext cx="210300" cy="21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4" name="Google Shape;204;p17"/>
            <p:cNvSpPr/>
            <p:nvPr/>
          </p:nvSpPr>
          <p:spPr>
            <a:xfrm>
              <a:off x="854387" y="436714"/>
              <a:ext cx="179700" cy="179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5" name="Google Shape;205;p17"/>
            <p:cNvSpPr/>
            <p:nvPr/>
          </p:nvSpPr>
          <p:spPr>
            <a:xfrm>
              <a:off x="1202034" y="450389"/>
              <a:ext cx="152100" cy="15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6" name="Google Shape;206;p17"/>
            <p:cNvSpPr/>
            <p:nvPr/>
          </p:nvSpPr>
          <p:spPr>
            <a:xfrm>
              <a:off x="1558407" y="470039"/>
              <a:ext cx="97800" cy="97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7" name="Google Shape;207;p17"/>
            <p:cNvSpPr/>
            <p:nvPr/>
          </p:nvSpPr>
          <p:spPr>
            <a:xfrm>
              <a:off x="1924408" y="499814"/>
              <a:ext cx="32400" cy="3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8" name="Google Shape;208;p17"/>
            <p:cNvSpPr/>
            <p:nvPr/>
          </p:nvSpPr>
          <p:spPr>
            <a:xfrm>
              <a:off x="529964" y="775614"/>
              <a:ext cx="179700" cy="179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09" name="Google Shape;209;p17"/>
            <p:cNvSpPr/>
            <p:nvPr/>
          </p:nvSpPr>
          <p:spPr>
            <a:xfrm>
              <a:off x="185718" y="765448"/>
              <a:ext cx="210300" cy="21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0" name="Google Shape;210;p17"/>
            <p:cNvSpPr/>
            <p:nvPr/>
          </p:nvSpPr>
          <p:spPr>
            <a:xfrm>
              <a:off x="873448" y="784049"/>
              <a:ext cx="152100" cy="15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1" name="Google Shape;211;p17"/>
            <p:cNvSpPr/>
            <p:nvPr/>
          </p:nvSpPr>
          <p:spPr>
            <a:xfrm>
              <a:off x="1230921" y="804501"/>
              <a:ext cx="108000" cy="10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2" name="Google Shape;212;p17"/>
            <p:cNvSpPr/>
            <p:nvPr/>
          </p:nvSpPr>
          <p:spPr>
            <a:xfrm>
              <a:off x="1577346" y="824201"/>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3" name="Google Shape;213;p17"/>
            <p:cNvSpPr/>
            <p:nvPr/>
          </p:nvSpPr>
          <p:spPr>
            <a:xfrm>
              <a:off x="551148" y="1122149"/>
              <a:ext cx="152100" cy="15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4" name="Google Shape;214;p17"/>
            <p:cNvSpPr/>
            <p:nvPr/>
          </p:nvSpPr>
          <p:spPr>
            <a:xfrm>
              <a:off x="201014" y="1115389"/>
              <a:ext cx="179700" cy="179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5" name="Google Shape;215;p17"/>
            <p:cNvSpPr/>
            <p:nvPr/>
          </p:nvSpPr>
          <p:spPr>
            <a:xfrm>
              <a:off x="900639" y="1144351"/>
              <a:ext cx="108000" cy="10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6" name="Google Shape;216;p17"/>
            <p:cNvSpPr/>
            <p:nvPr/>
          </p:nvSpPr>
          <p:spPr>
            <a:xfrm>
              <a:off x="1258496" y="1160976"/>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7" name="Google Shape;217;p17"/>
            <p:cNvSpPr/>
            <p:nvPr/>
          </p:nvSpPr>
          <p:spPr>
            <a:xfrm>
              <a:off x="240458" y="1484026"/>
              <a:ext cx="108000" cy="10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8" name="Google Shape;218;p17"/>
            <p:cNvSpPr/>
            <p:nvPr/>
          </p:nvSpPr>
          <p:spPr>
            <a:xfrm>
              <a:off x="583108" y="1486121"/>
              <a:ext cx="88200" cy="8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19" name="Google Shape;219;p17"/>
            <p:cNvSpPr/>
            <p:nvPr/>
          </p:nvSpPr>
          <p:spPr>
            <a:xfrm>
              <a:off x="937805" y="1508513"/>
              <a:ext cx="43500" cy="4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grpSp>
      <p:sp>
        <p:nvSpPr>
          <p:cNvPr id="220" name="Google Shape;220;p17"/>
          <p:cNvSpPr txBox="1"/>
          <p:nvPr>
            <p:ph type="title"/>
          </p:nvPr>
        </p:nvSpPr>
        <p:spPr>
          <a:xfrm>
            <a:off x="228600" y="2160392"/>
            <a:ext cx="5760900" cy="587700"/>
          </a:xfrm>
          <a:prstGeom prst="rect">
            <a:avLst/>
          </a:prstGeom>
        </p:spPr>
        <p:txBody>
          <a:bodyPr anchorCtr="0" anchor="b" bIns="0" lIns="0" spcFirstLastPara="1" rIns="91425" wrap="square" tIns="91425">
            <a:noAutofit/>
          </a:bodyPr>
          <a:lstStyle>
            <a:lvl1pPr lvl="0">
              <a:spcBef>
                <a:spcPts val="0"/>
              </a:spcBef>
              <a:spcAft>
                <a:spcPts val="0"/>
              </a:spcAft>
              <a:buNone/>
              <a:defRPr sz="4000"/>
            </a:lvl1pPr>
            <a:lvl2pPr lvl="1">
              <a:lnSpc>
                <a:spcPct val="115000"/>
              </a:lnSpc>
              <a:spcBef>
                <a:spcPts val="0"/>
              </a:spcBef>
              <a:spcAft>
                <a:spcPts val="0"/>
              </a:spcAft>
              <a:buNone/>
              <a:defRPr/>
            </a:lvl2pPr>
            <a:lvl3pPr lvl="2">
              <a:lnSpc>
                <a:spcPct val="115000"/>
              </a:lnSpc>
              <a:spcBef>
                <a:spcPts val="0"/>
              </a:spcBef>
              <a:spcAft>
                <a:spcPts val="0"/>
              </a:spcAft>
              <a:buNone/>
              <a:defRPr/>
            </a:lvl3pPr>
            <a:lvl4pPr lvl="3">
              <a:lnSpc>
                <a:spcPct val="115000"/>
              </a:lnSpc>
              <a:spcBef>
                <a:spcPts val="0"/>
              </a:spcBef>
              <a:spcAft>
                <a:spcPts val="0"/>
              </a:spcAft>
              <a:buNone/>
              <a:defRPr/>
            </a:lvl4pPr>
            <a:lvl5pPr lvl="4">
              <a:lnSpc>
                <a:spcPct val="115000"/>
              </a:lnSpc>
              <a:spcBef>
                <a:spcPts val="0"/>
              </a:spcBef>
              <a:spcAft>
                <a:spcPts val="0"/>
              </a:spcAft>
              <a:buNone/>
              <a:defRPr/>
            </a:lvl5pPr>
            <a:lvl6pPr lvl="5">
              <a:lnSpc>
                <a:spcPct val="115000"/>
              </a:lnSpc>
              <a:spcBef>
                <a:spcPts val="0"/>
              </a:spcBef>
              <a:spcAft>
                <a:spcPts val="0"/>
              </a:spcAft>
              <a:buNone/>
              <a:defRPr/>
            </a:lvl6pPr>
            <a:lvl7pPr lvl="6">
              <a:lnSpc>
                <a:spcPct val="115000"/>
              </a:lnSpc>
              <a:spcBef>
                <a:spcPts val="0"/>
              </a:spcBef>
              <a:spcAft>
                <a:spcPts val="0"/>
              </a:spcAft>
              <a:buNone/>
              <a:defRPr/>
            </a:lvl7pPr>
            <a:lvl8pPr lvl="7">
              <a:lnSpc>
                <a:spcPct val="115000"/>
              </a:lnSpc>
              <a:spcBef>
                <a:spcPts val="0"/>
              </a:spcBef>
              <a:spcAft>
                <a:spcPts val="0"/>
              </a:spcAft>
              <a:buNone/>
              <a:defRPr/>
            </a:lvl8pPr>
            <a:lvl9pPr lvl="8">
              <a:lnSpc>
                <a:spcPct val="115000"/>
              </a:lnSpc>
              <a:spcBef>
                <a:spcPts val="0"/>
              </a:spcBef>
              <a:spcAft>
                <a:spcPts val="0"/>
              </a:spcAft>
              <a:buNone/>
              <a:defRPr/>
            </a:lvl9pPr>
          </a:lstStyle>
          <a:p/>
        </p:txBody>
      </p:sp>
      <p:sp>
        <p:nvSpPr>
          <p:cNvPr id="221" name="Google Shape;221;p17"/>
          <p:cNvSpPr txBox="1"/>
          <p:nvPr>
            <p:ph idx="1" type="subTitle"/>
          </p:nvPr>
        </p:nvSpPr>
        <p:spPr>
          <a:xfrm>
            <a:off x="228600" y="2800192"/>
            <a:ext cx="4916700" cy="506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1">
  <p:cSld name="CUSTOM">
    <p:spTree>
      <p:nvGrpSpPr>
        <p:cNvPr id="222" name="Shape 222"/>
        <p:cNvGrpSpPr/>
        <p:nvPr/>
      </p:nvGrpSpPr>
      <p:grpSpPr>
        <a:xfrm>
          <a:off x="0" y="0"/>
          <a:ext cx="0" cy="0"/>
          <a:chOff x="0" y="0"/>
          <a:chExt cx="0" cy="0"/>
        </a:xfrm>
      </p:grpSpPr>
      <p:sp>
        <p:nvSpPr>
          <p:cNvPr id="223" name="Google Shape;223;p18"/>
          <p:cNvSpPr txBox="1"/>
          <p:nvPr>
            <p:ph type="title"/>
          </p:nvPr>
        </p:nvSpPr>
        <p:spPr>
          <a:xfrm>
            <a:off x="228600" y="420017"/>
            <a:ext cx="64803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224" name="Google Shape;224;p18"/>
          <p:cNvSpPr/>
          <p:nvPr>
            <p:ph idx="2" type="pic"/>
          </p:nvPr>
        </p:nvSpPr>
        <p:spPr>
          <a:xfrm>
            <a:off x="228425" y="1804150"/>
            <a:ext cx="1444500" cy="1451400"/>
          </a:xfrm>
          <a:prstGeom prst="rect">
            <a:avLst/>
          </a:prstGeom>
          <a:noFill/>
          <a:ln>
            <a:noFill/>
          </a:ln>
        </p:spPr>
      </p:sp>
      <p:sp>
        <p:nvSpPr>
          <p:cNvPr id="225" name="Google Shape;225;p18"/>
          <p:cNvSpPr/>
          <p:nvPr>
            <p:ph idx="3" type="pic"/>
          </p:nvPr>
        </p:nvSpPr>
        <p:spPr>
          <a:xfrm>
            <a:off x="2036775" y="1804150"/>
            <a:ext cx="1444500" cy="1451400"/>
          </a:xfrm>
          <a:prstGeom prst="rect">
            <a:avLst/>
          </a:prstGeom>
          <a:noFill/>
          <a:ln>
            <a:noFill/>
          </a:ln>
        </p:spPr>
      </p:sp>
      <p:sp>
        <p:nvSpPr>
          <p:cNvPr id="226" name="Google Shape;226;p18"/>
          <p:cNvSpPr/>
          <p:nvPr>
            <p:ph idx="4" type="pic"/>
          </p:nvPr>
        </p:nvSpPr>
        <p:spPr>
          <a:xfrm>
            <a:off x="3844088" y="1804150"/>
            <a:ext cx="1444500" cy="1451400"/>
          </a:xfrm>
          <a:prstGeom prst="rect">
            <a:avLst/>
          </a:prstGeom>
          <a:noFill/>
          <a:ln>
            <a:noFill/>
          </a:ln>
        </p:spPr>
      </p:sp>
      <p:sp>
        <p:nvSpPr>
          <p:cNvPr id="227" name="Google Shape;227;p18"/>
          <p:cNvSpPr/>
          <p:nvPr>
            <p:ph idx="5" type="pic"/>
          </p:nvPr>
        </p:nvSpPr>
        <p:spPr>
          <a:xfrm>
            <a:off x="5655513" y="1804150"/>
            <a:ext cx="1444500" cy="1451400"/>
          </a:xfrm>
          <a:prstGeom prst="rect">
            <a:avLst/>
          </a:prstGeom>
          <a:noFill/>
          <a:ln>
            <a:noFill/>
          </a:ln>
        </p:spPr>
      </p:sp>
      <p:sp>
        <p:nvSpPr>
          <p:cNvPr id="228" name="Google Shape;228;p18"/>
          <p:cNvSpPr/>
          <p:nvPr>
            <p:ph idx="6" type="pic"/>
          </p:nvPr>
        </p:nvSpPr>
        <p:spPr>
          <a:xfrm>
            <a:off x="7470863" y="1804150"/>
            <a:ext cx="1444500" cy="1451400"/>
          </a:xfrm>
          <a:prstGeom prst="rect">
            <a:avLst/>
          </a:prstGeom>
          <a:noFill/>
          <a:ln>
            <a:noFill/>
          </a:ln>
        </p:spPr>
      </p:sp>
      <p:sp>
        <p:nvSpPr>
          <p:cNvPr id="229" name="Google Shape;229;p18"/>
          <p:cNvSpPr txBox="1"/>
          <p:nvPr>
            <p:ph idx="1" type="subTitle"/>
          </p:nvPr>
        </p:nvSpPr>
        <p:spPr>
          <a:xfrm>
            <a:off x="326700" y="3482650"/>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Font typeface="Red Hat Display"/>
              <a:buNone/>
              <a:defRPr b="1" sz="1000">
                <a:solidFill>
                  <a:schemeClr val="dk2"/>
                </a:solidFill>
              </a:defRPr>
            </a:lvl1pPr>
            <a:lvl2pPr lvl="1">
              <a:spcBef>
                <a:spcPts val="0"/>
              </a:spcBef>
              <a:spcAft>
                <a:spcPts val="0"/>
              </a:spcAft>
              <a:buClr>
                <a:schemeClr val="dk2"/>
              </a:buClr>
              <a:buSzPts val="1400"/>
              <a:buFont typeface="Red Hat Display"/>
              <a:buNone/>
              <a:defRPr>
                <a:solidFill>
                  <a:schemeClr val="dk2"/>
                </a:solidFill>
              </a:defRPr>
            </a:lvl2pPr>
            <a:lvl3pPr lvl="2">
              <a:spcBef>
                <a:spcPts val="0"/>
              </a:spcBef>
              <a:spcAft>
                <a:spcPts val="0"/>
              </a:spcAft>
              <a:buClr>
                <a:schemeClr val="dk2"/>
              </a:buClr>
              <a:buSzPts val="1400"/>
              <a:buFont typeface="Red Hat Display"/>
              <a:buNone/>
              <a:defRPr>
                <a:solidFill>
                  <a:schemeClr val="dk2"/>
                </a:solidFill>
              </a:defRPr>
            </a:lvl3pPr>
            <a:lvl4pPr lvl="3">
              <a:spcBef>
                <a:spcPts val="0"/>
              </a:spcBef>
              <a:spcAft>
                <a:spcPts val="0"/>
              </a:spcAft>
              <a:buClr>
                <a:schemeClr val="dk2"/>
              </a:buClr>
              <a:buSzPts val="1400"/>
              <a:buFont typeface="Red Hat Display"/>
              <a:buNone/>
              <a:defRPr>
                <a:solidFill>
                  <a:schemeClr val="dk2"/>
                </a:solidFill>
              </a:defRPr>
            </a:lvl4pPr>
            <a:lvl5pPr lvl="4">
              <a:spcBef>
                <a:spcPts val="0"/>
              </a:spcBef>
              <a:spcAft>
                <a:spcPts val="0"/>
              </a:spcAft>
              <a:buClr>
                <a:schemeClr val="dk2"/>
              </a:buClr>
              <a:buSzPts val="1400"/>
              <a:buFont typeface="Red Hat Display"/>
              <a:buNone/>
              <a:defRPr>
                <a:solidFill>
                  <a:schemeClr val="dk2"/>
                </a:solidFill>
              </a:defRPr>
            </a:lvl5pPr>
            <a:lvl6pPr lvl="5">
              <a:spcBef>
                <a:spcPts val="0"/>
              </a:spcBef>
              <a:spcAft>
                <a:spcPts val="0"/>
              </a:spcAft>
              <a:buClr>
                <a:schemeClr val="dk2"/>
              </a:buClr>
              <a:buSzPts val="1400"/>
              <a:buFont typeface="Red Hat Display"/>
              <a:buNone/>
              <a:defRPr>
                <a:solidFill>
                  <a:schemeClr val="dk2"/>
                </a:solidFill>
              </a:defRPr>
            </a:lvl6pPr>
            <a:lvl7pPr lvl="6">
              <a:spcBef>
                <a:spcPts val="0"/>
              </a:spcBef>
              <a:spcAft>
                <a:spcPts val="0"/>
              </a:spcAft>
              <a:buClr>
                <a:schemeClr val="dk2"/>
              </a:buClr>
              <a:buSzPts val="1400"/>
              <a:buFont typeface="Red Hat Display"/>
              <a:buNone/>
              <a:defRPr>
                <a:solidFill>
                  <a:schemeClr val="dk2"/>
                </a:solidFill>
              </a:defRPr>
            </a:lvl7pPr>
            <a:lvl8pPr lvl="7">
              <a:spcBef>
                <a:spcPts val="0"/>
              </a:spcBef>
              <a:spcAft>
                <a:spcPts val="0"/>
              </a:spcAft>
              <a:buClr>
                <a:schemeClr val="dk2"/>
              </a:buClr>
              <a:buSzPts val="1400"/>
              <a:buFont typeface="Red Hat Display"/>
              <a:buNone/>
              <a:defRPr>
                <a:solidFill>
                  <a:schemeClr val="dk2"/>
                </a:solidFill>
              </a:defRPr>
            </a:lvl8pPr>
            <a:lvl9pPr lvl="8">
              <a:spcBef>
                <a:spcPts val="0"/>
              </a:spcBef>
              <a:spcAft>
                <a:spcPts val="0"/>
              </a:spcAft>
              <a:buClr>
                <a:schemeClr val="dk2"/>
              </a:buClr>
              <a:buSzPts val="1400"/>
              <a:buFont typeface="Red Hat Display"/>
              <a:buNone/>
              <a:defRPr>
                <a:solidFill>
                  <a:schemeClr val="dk2"/>
                </a:solidFill>
              </a:defRPr>
            </a:lvl9pPr>
          </a:lstStyle>
          <a:p/>
        </p:txBody>
      </p:sp>
      <p:sp>
        <p:nvSpPr>
          <p:cNvPr id="230" name="Google Shape;230;p18"/>
          <p:cNvSpPr txBox="1"/>
          <p:nvPr>
            <p:ph idx="7" type="subTitle"/>
          </p:nvPr>
        </p:nvSpPr>
        <p:spPr>
          <a:xfrm>
            <a:off x="326700" y="3803650"/>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31" name="Google Shape;231;p18"/>
          <p:cNvSpPr txBox="1"/>
          <p:nvPr>
            <p:ph idx="8" type="subTitle"/>
          </p:nvPr>
        </p:nvSpPr>
        <p:spPr>
          <a:xfrm>
            <a:off x="2131863" y="3482650"/>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None/>
              <a:defRPr b="1" sz="1000">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232" name="Google Shape;232;p18"/>
          <p:cNvSpPr txBox="1"/>
          <p:nvPr>
            <p:ph idx="9" type="subTitle"/>
          </p:nvPr>
        </p:nvSpPr>
        <p:spPr>
          <a:xfrm>
            <a:off x="2131863" y="3803650"/>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33" name="Google Shape;233;p18"/>
          <p:cNvSpPr txBox="1"/>
          <p:nvPr>
            <p:ph idx="13" type="subTitle"/>
          </p:nvPr>
        </p:nvSpPr>
        <p:spPr>
          <a:xfrm>
            <a:off x="3945850" y="3482650"/>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Font typeface="Red Hat Display"/>
              <a:buNone/>
              <a:defRPr b="1" sz="1000">
                <a:solidFill>
                  <a:schemeClr val="dk2"/>
                </a:solidFill>
              </a:defRPr>
            </a:lvl1pPr>
            <a:lvl2pPr lvl="1">
              <a:spcBef>
                <a:spcPts val="0"/>
              </a:spcBef>
              <a:spcAft>
                <a:spcPts val="0"/>
              </a:spcAft>
              <a:buClr>
                <a:schemeClr val="dk2"/>
              </a:buClr>
              <a:buSzPts val="1400"/>
              <a:buFont typeface="Red Hat Display"/>
              <a:buNone/>
              <a:defRPr>
                <a:solidFill>
                  <a:schemeClr val="dk2"/>
                </a:solidFill>
              </a:defRPr>
            </a:lvl2pPr>
            <a:lvl3pPr lvl="2">
              <a:spcBef>
                <a:spcPts val="0"/>
              </a:spcBef>
              <a:spcAft>
                <a:spcPts val="0"/>
              </a:spcAft>
              <a:buClr>
                <a:schemeClr val="dk2"/>
              </a:buClr>
              <a:buSzPts val="1400"/>
              <a:buFont typeface="Red Hat Display"/>
              <a:buNone/>
              <a:defRPr>
                <a:solidFill>
                  <a:schemeClr val="dk2"/>
                </a:solidFill>
              </a:defRPr>
            </a:lvl3pPr>
            <a:lvl4pPr lvl="3">
              <a:spcBef>
                <a:spcPts val="0"/>
              </a:spcBef>
              <a:spcAft>
                <a:spcPts val="0"/>
              </a:spcAft>
              <a:buClr>
                <a:schemeClr val="dk2"/>
              </a:buClr>
              <a:buSzPts val="1400"/>
              <a:buFont typeface="Red Hat Display"/>
              <a:buNone/>
              <a:defRPr>
                <a:solidFill>
                  <a:schemeClr val="dk2"/>
                </a:solidFill>
              </a:defRPr>
            </a:lvl4pPr>
            <a:lvl5pPr lvl="4">
              <a:spcBef>
                <a:spcPts val="0"/>
              </a:spcBef>
              <a:spcAft>
                <a:spcPts val="0"/>
              </a:spcAft>
              <a:buClr>
                <a:schemeClr val="dk2"/>
              </a:buClr>
              <a:buSzPts val="1400"/>
              <a:buFont typeface="Red Hat Display"/>
              <a:buNone/>
              <a:defRPr>
                <a:solidFill>
                  <a:schemeClr val="dk2"/>
                </a:solidFill>
              </a:defRPr>
            </a:lvl5pPr>
            <a:lvl6pPr lvl="5">
              <a:spcBef>
                <a:spcPts val="0"/>
              </a:spcBef>
              <a:spcAft>
                <a:spcPts val="0"/>
              </a:spcAft>
              <a:buClr>
                <a:schemeClr val="dk2"/>
              </a:buClr>
              <a:buSzPts val="1400"/>
              <a:buFont typeface="Red Hat Display"/>
              <a:buNone/>
              <a:defRPr>
                <a:solidFill>
                  <a:schemeClr val="dk2"/>
                </a:solidFill>
              </a:defRPr>
            </a:lvl6pPr>
            <a:lvl7pPr lvl="6">
              <a:spcBef>
                <a:spcPts val="0"/>
              </a:spcBef>
              <a:spcAft>
                <a:spcPts val="0"/>
              </a:spcAft>
              <a:buClr>
                <a:schemeClr val="dk2"/>
              </a:buClr>
              <a:buSzPts val="1400"/>
              <a:buFont typeface="Red Hat Display"/>
              <a:buNone/>
              <a:defRPr>
                <a:solidFill>
                  <a:schemeClr val="dk2"/>
                </a:solidFill>
              </a:defRPr>
            </a:lvl7pPr>
            <a:lvl8pPr lvl="7">
              <a:spcBef>
                <a:spcPts val="0"/>
              </a:spcBef>
              <a:spcAft>
                <a:spcPts val="0"/>
              </a:spcAft>
              <a:buClr>
                <a:schemeClr val="dk2"/>
              </a:buClr>
              <a:buSzPts val="1400"/>
              <a:buFont typeface="Red Hat Display"/>
              <a:buNone/>
              <a:defRPr>
                <a:solidFill>
                  <a:schemeClr val="dk2"/>
                </a:solidFill>
              </a:defRPr>
            </a:lvl8pPr>
            <a:lvl9pPr lvl="8">
              <a:spcBef>
                <a:spcPts val="0"/>
              </a:spcBef>
              <a:spcAft>
                <a:spcPts val="0"/>
              </a:spcAft>
              <a:buClr>
                <a:schemeClr val="dk2"/>
              </a:buClr>
              <a:buSzPts val="1400"/>
              <a:buFont typeface="Red Hat Display"/>
              <a:buNone/>
              <a:defRPr>
                <a:solidFill>
                  <a:schemeClr val="dk2"/>
                </a:solidFill>
              </a:defRPr>
            </a:lvl9pPr>
          </a:lstStyle>
          <a:p/>
        </p:txBody>
      </p:sp>
      <p:sp>
        <p:nvSpPr>
          <p:cNvPr id="234" name="Google Shape;234;p18"/>
          <p:cNvSpPr txBox="1"/>
          <p:nvPr>
            <p:ph idx="14" type="subTitle"/>
          </p:nvPr>
        </p:nvSpPr>
        <p:spPr>
          <a:xfrm>
            <a:off x="3945850" y="3803650"/>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35" name="Google Shape;235;p18"/>
          <p:cNvSpPr txBox="1"/>
          <p:nvPr>
            <p:ph idx="15" type="subTitle"/>
          </p:nvPr>
        </p:nvSpPr>
        <p:spPr>
          <a:xfrm>
            <a:off x="5753462" y="3482650"/>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Font typeface="Red Hat Display"/>
              <a:buNone/>
              <a:defRPr b="1" sz="1000">
                <a:solidFill>
                  <a:schemeClr val="dk2"/>
                </a:solidFill>
              </a:defRPr>
            </a:lvl1pPr>
            <a:lvl2pPr lvl="1">
              <a:spcBef>
                <a:spcPts val="0"/>
              </a:spcBef>
              <a:spcAft>
                <a:spcPts val="0"/>
              </a:spcAft>
              <a:buClr>
                <a:schemeClr val="dk2"/>
              </a:buClr>
              <a:buSzPts val="1400"/>
              <a:buFont typeface="Red Hat Display"/>
              <a:buNone/>
              <a:defRPr>
                <a:solidFill>
                  <a:schemeClr val="dk2"/>
                </a:solidFill>
              </a:defRPr>
            </a:lvl2pPr>
            <a:lvl3pPr lvl="2">
              <a:spcBef>
                <a:spcPts val="0"/>
              </a:spcBef>
              <a:spcAft>
                <a:spcPts val="0"/>
              </a:spcAft>
              <a:buClr>
                <a:schemeClr val="dk2"/>
              </a:buClr>
              <a:buSzPts val="1400"/>
              <a:buFont typeface="Red Hat Display"/>
              <a:buNone/>
              <a:defRPr>
                <a:solidFill>
                  <a:schemeClr val="dk2"/>
                </a:solidFill>
              </a:defRPr>
            </a:lvl3pPr>
            <a:lvl4pPr lvl="3">
              <a:spcBef>
                <a:spcPts val="0"/>
              </a:spcBef>
              <a:spcAft>
                <a:spcPts val="0"/>
              </a:spcAft>
              <a:buClr>
                <a:schemeClr val="dk2"/>
              </a:buClr>
              <a:buSzPts val="1400"/>
              <a:buFont typeface="Red Hat Display"/>
              <a:buNone/>
              <a:defRPr>
                <a:solidFill>
                  <a:schemeClr val="dk2"/>
                </a:solidFill>
              </a:defRPr>
            </a:lvl4pPr>
            <a:lvl5pPr lvl="4">
              <a:spcBef>
                <a:spcPts val="0"/>
              </a:spcBef>
              <a:spcAft>
                <a:spcPts val="0"/>
              </a:spcAft>
              <a:buClr>
                <a:schemeClr val="dk2"/>
              </a:buClr>
              <a:buSzPts val="1400"/>
              <a:buFont typeface="Red Hat Display"/>
              <a:buNone/>
              <a:defRPr>
                <a:solidFill>
                  <a:schemeClr val="dk2"/>
                </a:solidFill>
              </a:defRPr>
            </a:lvl5pPr>
            <a:lvl6pPr lvl="5">
              <a:spcBef>
                <a:spcPts val="0"/>
              </a:spcBef>
              <a:spcAft>
                <a:spcPts val="0"/>
              </a:spcAft>
              <a:buClr>
                <a:schemeClr val="dk2"/>
              </a:buClr>
              <a:buSzPts val="1400"/>
              <a:buFont typeface="Red Hat Display"/>
              <a:buNone/>
              <a:defRPr>
                <a:solidFill>
                  <a:schemeClr val="dk2"/>
                </a:solidFill>
              </a:defRPr>
            </a:lvl6pPr>
            <a:lvl7pPr lvl="6">
              <a:spcBef>
                <a:spcPts val="0"/>
              </a:spcBef>
              <a:spcAft>
                <a:spcPts val="0"/>
              </a:spcAft>
              <a:buClr>
                <a:schemeClr val="dk2"/>
              </a:buClr>
              <a:buSzPts val="1400"/>
              <a:buFont typeface="Red Hat Display"/>
              <a:buNone/>
              <a:defRPr>
                <a:solidFill>
                  <a:schemeClr val="dk2"/>
                </a:solidFill>
              </a:defRPr>
            </a:lvl7pPr>
            <a:lvl8pPr lvl="7">
              <a:spcBef>
                <a:spcPts val="0"/>
              </a:spcBef>
              <a:spcAft>
                <a:spcPts val="0"/>
              </a:spcAft>
              <a:buClr>
                <a:schemeClr val="dk2"/>
              </a:buClr>
              <a:buSzPts val="1400"/>
              <a:buFont typeface="Red Hat Display"/>
              <a:buNone/>
              <a:defRPr>
                <a:solidFill>
                  <a:schemeClr val="dk2"/>
                </a:solidFill>
              </a:defRPr>
            </a:lvl8pPr>
            <a:lvl9pPr lvl="8">
              <a:spcBef>
                <a:spcPts val="0"/>
              </a:spcBef>
              <a:spcAft>
                <a:spcPts val="0"/>
              </a:spcAft>
              <a:buClr>
                <a:schemeClr val="dk2"/>
              </a:buClr>
              <a:buSzPts val="1400"/>
              <a:buFont typeface="Red Hat Display"/>
              <a:buNone/>
              <a:defRPr>
                <a:solidFill>
                  <a:schemeClr val="dk2"/>
                </a:solidFill>
              </a:defRPr>
            </a:lvl9pPr>
          </a:lstStyle>
          <a:p/>
        </p:txBody>
      </p:sp>
      <p:sp>
        <p:nvSpPr>
          <p:cNvPr id="236" name="Google Shape;236;p18"/>
          <p:cNvSpPr txBox="1"/>
          <p:nvPr>
            <p:ph idx="16" type="subTitle"/>
          </p:nvPr>
        </p:nvSpPr>
        <p:spPr>
          <a:xfrm>
            <a:off x="5753462" y="3803650"/>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37" name="Google Shape;237;p18"/>
          <p:cNvSpPr txBox="1"/>
          <p:nvPr>
            <p:ph idx="17" type="subTitle"/>
          </p:nvPr>
        </p:nvSpPr>
        <p:spPr>
          <a:xfrm>
            <a:off x="7569712" y="3482650"/>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Font typeface="Red Hat Display"/>
              <a:buNone/>
              <a:defRPr b="1" sz="1000">
                <a:solidFill>
                  <a:schemeClr val="dk2"/>
                </a:solidFill>
              </a:defRPr>
            </a:lvl1pPr>
            <a:lvl2pPr lvl="1">
              <a:spcBef>
                <a:spcPts val="0"/>
              </a:spcBef>
              <a:spcAft>
                <a:spcPts val="0"/>
              </a:spcAft>
              <a:buClr>
                <a:schemeClr val="dk2"/>
              </a:buClr>
              <a:buSzPts val="1400"/>
              <a:buFont typeface="Red Hat Display"/>
              <a:buNone/>
              <a:defRPr>
                <a:solidFill>
                  <a:schemeClr val="dk2"/>
                </a:solidFill>
              </a:defRPr>
            </a:lvl2pPr>
            <a:lvl3pPr lvl="2">
              <a:spcBef>
                <a:spcPts val="0"/>
              </a:spcBef>
              <a:spcAft>
                <a:spcPts val="0"/>
              </a:spcAft>
              <a:buClr>
                <a:schemeClr val="dk2"/>
              </a:buClr>
              <a:buSzPts val="1400"/>
              <a:buFont typeface="Red Hat Display"/>
              <a:buNone/>
              <a:defRPr>
                <a:solidFill>
                  <a:schemeClr val="dk2"/>
                </a:solidFill>
              </a:defRPr>
            </a:lvl3pPr>
            <a:lvl4pPr lvl="3">
              <a:spcBef>
                <a:spcPts val="0"/>
              </a:spcBef>
              <a:spcAft>
                <a:spcPts val="0"/>
              </a:spcAft>
              <a:buClr>
                <a:schemeClr val="dk2"/>
              </a:buClr>
              <a:buSzPts val="1400"/>
              <a:buFont typeface="Red Hat Display"/>
              <a:buNone/>
              <a:defRPr>
                <a:solidFill>
                  <a:schemeClr val="dk2"/>
                </a:solidFill>
              </a:defRPr>
            </a:lvl4pPr>
            <a:lvl5pPr lvl="4">
              <a:spcBef>
                <a:spcPts val="0"/>
              </a:spcBef>
              <a:spcAft>
                <a:spcPts val="0"/>
              </a:spcAft>
              <a:buClr>
                <a:schemeClr val="dk2"/>
              </a:buClr>
              <a:buSzPts val="1400"/>
              <a:buFont typeface="Red Hat Display"/>
              <a:buNone/>
              <a:defRPr>
                <a:solidFill>
                  <a:schemeClr val="dk2"/>
                </a:solidFill>
              </a:defRPr>
            </a:lvl5pPr>
            <a:lvl6pPr lvl="5">
              <a:spcBef>
                <a:spcPts val="0"/>
              </a:spcBef>
              <a:spcAft>
                <a:spcPts val="0"/>
              </a:spcAft>
              <a:buClr>
                <a:schemeClr val="dk2"/>
              </a:buClr>
              <a:buSzPts val="1400"/>
              <a:buFont typeface="Red Hat Display"/>
              <a:buNone/>
              <a:defRPr>
                <a:solidFill>
                  <a:schemeClr val="dk2"/>
                </a:solidFill>
              </a:defRPr>
            </a:lvl6pPr>
            <a:lvl7pPr lvl="6">
              <a:spcBef>
                <a:spcPts val="0"/>
              </a:spcBef>
              <a:spcAft>
                <a:spcPts val="0"/>
              </a:spcAft>
              <a:buClr>
                <a:schemeClr val="dk2"/>
              </a:buClr>
              <a:buSzPts val="1400"/>
              <a:buFont typeface="Red Hat Display"/>
              <a:buNone/>
              <a:defRPr>
                <a:solidFill>
                  <a:schemeClr val="dk2"/>
                </a:solidFill>
              </a:defRPr>
            </a:lvl7pPr>
            <a:lvl8pPr lvl="7">
              <a:spcBef>
                <a:spcPts val="0"/>
              </a:spcBef>
              <a:spcAft>
                <a:spcPts val="0"/>
              </a:spcAft>
              <a:buClr>
                <a:schemeClr val="dk2"/>
              </a:buClr>
              <a:buSzPts val="1400"/>
              <a:buFont typeface="Red Hat Display"/>
              <a:buNone/>
              <a:defRPr>
                <a:solidFill>
                  <a:schemeClr val="dk2"/>
                </a:solidFill>
              </a:defRPr>
            </a:lvl8pPr>
            <a:lvl9pPr lvl="8">
              <a:spcBef>
                <a:spcPts val="0"/>
              </a:spcBef>
              <a:spcAft>
                <a:spcPts val="0"/>
              </a:spcAft>
              <a:buClr>
                <a:schemeClr val="dk2"/>
              </a:buClr>
              <a:buSzPts val="1400"/>
              <a:buFont typeface="Red Hat Display"/>
              <a:buNone/>
              <a:defRPr>
                <a:solidFill>
                  <a:schemeClr val="dk2"/>
                </a:solidFill>
              </a:defRPr>
            </a:lvl9pPr>
          </a:lstStyle>
          <a:p/>
        </p:txBody>
      </p:sp>
      <p:sp>
        <p:nvSpPr>
          <p:cNvPr id="238" name="Google Shape;238;p18"/>
          <p:cNvSpPr txBox="1"/>
          <p:nvPr>
            <p:ph idx="18" type="subTitle"/>
          </p:nvPr>
        </p:nvSpPr>
        <p:spPr>
          <a:xfrm>
            <a:off x="7569712" y="3803650"/>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2">
  <p:cSld name="CUSTOM_1">
    <p:spTree>
      <p:nvGrpSpPr>
        <p:cNvPr id="239" name="Shape 239"/>
        <p:cNvGrpSpPr/>
        <p:nvPr/>
      </p:nvGrpSpPr>
      <p:grpSpPr>
        <a:xfrm>
          <a:off x="0" y="0"/>
          <a:ext cx="0" cy="0"/>
          <a:chOff x="0" y="0"/>
          <a:chExt cx="0" cy="0"/>
        </a:xfrm>
      </p:grpSpPr>
      <p:sp>
        <p:nvSpPr>
          <p:cNvPr id="240" name="Google Shape;240;p19"/>
          <p:cNvSpPr txBox="1"/>
          <p:nvPr>
            <p:ph type="title"/>
          </p:nvPr>
        </p:nvSpPr>
        <p:spPr>
          <a:xfrm>
            <a:off x="228600" y="420017"/>
            <a:ext cx="64803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241" name="Google Shape;241;p19"/>
          <p:cNvSpPr/>
          <p:nvPr/>
        </p:nvSpPr>
        <p:spPr>
          <a:xfrm>
            <a:off x="4898537" y="6100"/>
            <a:ext cx="1059000" cy="9507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42" name="Google Shape;242;p19"/>
          <p:cNvSpPr/>
          <p:nvPr/>
        </p:nvSpPr>
        <p:spPr>
          <a:xfrm>
            <a:off x="5962868" y="6100"/>
            <a:ext cx="2115000" cy="9507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43" name="Google Shape;243;p19"/>
          <p:cNvSpPr/>
          <p:nvPr/>
        </p:nvSpPr>
        <p:spPr>
          <a:xfrm>
            <a:off x="8077928" y="6100"/>
            <a:ext cx="1059000" cy="9507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44" name="Google Shape;244;p19"/>
          <p:cNvSpPr/>
          <p:nvPr/>
        </p:nvSpPr>
        <p:spPr>
          <a:xfrm>
            <a:off x="3063300" y="6100"/>
            <a:ext cx="1835400" cy="9507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245" name="Google Shape;245;p19"/>
          <p:cNvSpPr/>
          <p:nvPr>
            <p:ph idx="2" type="pic"/>
          </p:nvPr>
        </p:nvSpPr>
        <p:spPr>
          <a:xfrm>
            <a:off x="228425" y="1992125"/>
            <a:ext cx="1444500" cy="1451400"/>
          </a:xfrm>
          <a:prstGeom prst="rect">
            <a:avLst/>
          </a:prstGeom>
          <a:noFill/>
          <a:ln>
            <a:noFill/>
          </a:ln>
        </p:spPr>
      </p:sp>
      <p:sp>
        <p:nvSpPr>
          <p:cNvPr id="246" name="Google Shape;246;p19"/>
          <p:cNvSpPr/>
          <p:nvPr>
            <p:ph idx="3" type="pic"/>
          </p:nvPr>
        </p:nvSpPr>
        <p:spPr>
          <a:xfrm>
            <a:off x="2039088" y="1992125"/>
            <a:ext cx="1444500" cy="1451400"/>
          </a:xfrm>
          <a:prstGeom prst="rect">
            <a:avLst/>
          </a:prstGeom>
          <a:noFill/>
          <a:ln>
            <a:noFill/>
          </a:ln>
        </p:spPr>
      </p:sp>
      <p:sp>
        <p:nvSpPr>
          <p:cNvPr id="247" name="Google Shape;247;p19"/>
          <p:cNvSpPr/>
          <p:nvPr>
            <p:ph idx="4" type="pic"/>
          </p:nvPr>
        </p:nvSpPr>
        <p:spPr>
          <a:xfrm>
            <a:off x="3849663" y="1992125"/>
            <a:ext cx="1444500" cy="1451400"/>
          </a:xfrm>
          <a:prstGeom prst="rect">
            <a:avLst/>
          </a:prstGeom>
          <a:noFill/>
          <a:ln>
            <a:noFill/>
          </a:ln>
        </p:spPr>
      </p:sp>
      <p:sp>
        <p:nvSpPr>
          <p:cNvPr id="248" name="Google Shape;248;p19"/>
          <p:cNvSpPr/>
          <p:nvPr>
            <p:ph idx="5" type="pic"/>
          </p:nvPr>
        </p:nvSpPr>
        <p:spPr>
          <a:xfrm>
            <a:off x="5660238" y="1992125"/>
            <a:ext cx="1444500" cy="1451400"/>
          </a:xfrm>
          <a:prstGeom prst="rect">
            <a:avLst/>
          </a:prstGeom>
          <a:noFill/>
          <a:ln>
            <a:noFill/>
          </a:ln>
        </p:spPr>
      </p:sp>
      <p:sp>
        <p:nvSpPr>
          <p:cNvPr id="249" name="Google Shape;249;p19"/>
          <p:cNvSpPr/>
          <p:nvPr>
            <p:ph idx="6" type="pic"/>
          </p:nvPr>
        </p:nvSpPr>
        <p:spPr>
          <a:xfrm>
            <a:off x="7470738" y="1992125"/>
            <a:ext cx="1444500" cy="1451400"/>
          </a:xfrm>
          <a:prstGeom prst="rect">
            <a:avLst/>
          </a:prstGeom>
          <a:noFill/>
          <a:ln>
            <a:noFill/>
          </a:ln>
        </p:spPr>
      </p:sp>
      <p:sp>
        <p:nvSpPr>
          <p:cNvPr id="250" name="Google Shape;250;p19"/>
          <p:cNvSpPr txBox="1"/>
          <p:nvPr>
            <p:ph idx="1" type="subTitle"/>
          </p:nvPr>
        </p:nvSpPr>
        <p:spPr>
          <a:xfrm>
            <a:off x="326700" y="1279442"/>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Font typeface="Red Hat Display"/>
              <a:buNone/>
              <a:defRPr b="1" sz="1000">
                <a:solidFill>
                  <a:schemeClr val="dk2"/>
                </a:solidFill>
              </a:defRPr>
            </a:lvl1pPr>
            <a:lvl2pPr lvl="1">
              <a:spcBef>
                <a:spcPts val="0"/>
              </a:spcBef>
              <a:spcAft>
                <a:spcPts val="0"/>
              </a:spcAft>
              <a:buClr>
                <a:schemeClr val="dk2"/>
              </a:buClr>
              <a:buSzPts val="1400"/>
              <a:buFont typeface="Red Hat Display"/>
              <a:buNone/>
              <a:defRPr>
                <a:solidFill>
                  <a:schemeClr val="dk2"/>
                </a:solidFill>
              </a:defRPr>
            </a:lvl2pPr>
            <a:lvl3pPr lvl="2">
              <a:spcBef>
                <a:spcPts val="0"/>
              </a:spcBef>
              <a:spcAft>
                <a:spcPts val="0"/>
              </a:spcAft>
              <a:buClr>
                <a:schemeClr val="dk2"/>
              </a:buClr>
              <a:buSzPts val="1400"/>
              <a:buFont typeface="Red Hat Display"/>
              <a:buNone/>
              <a:defRPr>
                <a:solidFill>
                  <a:schemeClr val="dk2"/>
                </a:solidFill>
              </a:defRPr>
            </a:lvl3pPr>
            <a:lvl4pPr lvl="3">
              <a:spcBef>
                <a:spcPts val="0"/>
              </a:spcBef>
              <a:spcAft>
                <a:spcPts val="0"/>
              </a:spcAft>
              <a:buClr>
                <a:schemeClr val="dk2"/>
              </a:buClr>
              <a:buSzPts val="1400"/>
              <a:buFont typeface="Red Hat Display"/>
              <a:buNone/>
              <a:defRPr>
                <a:solidFill>
                  <a:schemeClr val="dk2"/>
                </a:solidFill>
              </a:defRPr>
            </a:lvl4pPr>
            <a:lvl5pPr lvl="4">
              <a:spcBef>
                <a:spcPts val="0"/>
              </a:spcBef>
              <a:spcAft>
                <a:spcPts val="0"/>
              </a:spcAft>
              <a:buClr>
                <a:schemeClr val="dk2"/>
              </a:buClr>
              <a:buSzPts val="1400"/>
              <a:buFont typeface="Red Hat Display"/>
              <a:buNone/>
              <a:defRPr>
                <a:solidFill>
                  <a:schemeClr val="dk2"/>
                </a:solidFill>
              </a:defRPr>
            </a:lvl5pPr>
            <a:lvl6pPr lvl="5">
              <a:spcBef>
                <a:spcPts val="0"/>
              </a:spcBef>
              <a:spcAft>
                <a:spcPts val="0"/>
              </a:spcAft>
              <a:buClr>
                <a:schemeClr val="dk2"/>
              </a:buClr>
              <a:buSzPts val="1400"/>
              <a:buFont typeface="Red Hat Display"/>
              <a:buNone/>
              <a:defRPr>
                <a:solidFill>
                  <a:schemeClr val="dk2"/>
                </a:solidFill>
              </a:defRPr>
            </a:lvl6pPr>
            <a:lvl7pPr lvl="6">
              <a:spcBef>
                <a:spcPts val="0"/>
              </a:spcBef>
              <a:spcAft>
                <a:spcPts val="0"/>
              </a:spcAft>
              <a:buClr>
                <a:schemeClr val="dk2"/>
              </a:buClr>
              <a:buSzPts val="1400"/>
              <a:buFont typeface="Red Hat Display"/>
              <a:buNone/>
              <a:defRPr>
                <a:solidFill>
                  <a:schemeClr val="dk2"/>
                </a:solidFill>
              </a:defRPr>
            </a:lvl7pPr>
            <a:lvl8pPr lvl="7">
              <a:spcBef>
                <a:spcPts val="0"/>
              </a:spcBef>
              <a:spcAft>
                <a:spcPts val="0"/>
              </a:spcAft>
              <a:buClr>
                <a:schemeClr val="dk2"/>
              </a:buClr>
              <a:buSzPts val="1400"/>
              <a:buFont typeface="Red Hat Display"/>
              <a:buNone/>
              <a:defRPr>
                <a:solidFill>
                  <a:schemeClr val="dk2"/>
                </a:solidFill>
              </a:defRPr>
            </a:lvl8pPr>
            <a:lvl9pPr lvl="8">
              <a:spcBef>
                <a:spcPts val="0"/>
              </a:spcBef>
              <a:spcAft>
                <a:spcPts val="0"/>
              </a:spcAft>
              <a:buClr>
                <a:schemeClr val="dk2"/>
              </a:buClr>
              <a:buSzPts val="1400"/>
              <a:buFont typeface="Red Hat Display"/>
              <a:buNone/>
              <a:defRPr>
                <a:solidFill>
                  <a:schemeClr val="dk2"/>
                </a:solidFill>
              </a:defRPr>
            </a:lvl9pPr>
          </a:lstStyle>
          <a:p/>
        </p:txBody>
      </p:sp>
      <p:sp>
        <p:nvSpPr>
          <p:cNvPr id="251" name="Google Shape;251;p19"/>
          <p:cNvSpPr txBox="1"/>
          <p:nvPr>
            <p:ph idx="7" type="subTitle"/>
          </p:nvPr>
        </p:nvSpPr>
        <p:spPr>
          <a:xfrm>
            <a:off x="326700" y="1600442"/>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52" name="Google Shape;252;p19"/>
          <p:cNvSpPr txBox="1"/>
          <p:nvPr>
            <p:ph idx="8" type="subTitle"/>
          </p:nvPr>
        </p:nvSpPr>
        <p:spPr>
          <a:xfrm>
            <a:off x="2125163" y="1279442"/>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None/>
              <a:defRPr b="1" sz="1000">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253" name="Google Shape;253;p19"/>
          <p:cNvSpPr txBox="1"/>
          <p:nvPr>
            <p:ph idx="9" type="subTitle"/>
          </p:nvPr>
        </p:nvSpPr>
        <p:spPr>
          <a:xfrm>
            <a:off x="2125163" y="1600442"/>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54" name="Google Shape;254;p19"/>
          <p:cNvSpPr txBox="1"/>
          <p:nvPr>
            <p:ph idx="13" type="subTitle"/>
          </p:nvPr>
        </p:nvSpPr>
        <p:spPr>
          <a:xfrm>
            <a:off x="3935663" y="1279442"/>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Font typeface="Red Hat Display"/>
              <a:buNone/>
              <a:defRPr b="1" sz="1000">
                <a:solidFill>
                  <a:schemeClr val="dk2"/>
                </a:solidFill>
              </a:defRPr>
            </a:lvl1pPr>
            <a:lvl2pPr lvl="1">
              <a:spcBef>
                <a:spcPts val="0"/>
              </a:spcBef>
              <a:spcAft>
                <a:spcPts val="0"/>
              </a:spcAft>
              <a:buClr>
                <a:schemeClr val="dk2"/>
              </a:buClr>
              <a:buSzPts val="1400"/>
              <a:buFont typeface="Red Hat Display"/>
              <a:buNone/>
              <a:defRPr>
                <a:solidFill>
                  <a:schemeClr val="dk2"/>
                </a:solidFill>
              </a:defRPr>
            </a:lvl2pPr>
            <a:lvl3pPr lvl="2">
              <a:spcBef>
                <a:spcPts val="0"/>
              </a:spcBef>
              <a:spcAft>
                <a:spcPts val="0"/>
              </a:spcAft>
              <a:buClr>
                <a:schemeClr val="dk2"/>
              </a:buClr>
              <a:buSzPts val="1400"/>
              <a:buFont typeface="Red Hat Display"/>
              <a:buNone/>
              <a:defRPr>
                <a:solidFill>
                  <a:schemeClr val="dk2"/>
                </a:solidFill>
              </a:defRPr>
            </a:lvl3pPr>
            <a:lvl4pPr lvl="3">
              <a:spcBef>
                <a:spcPts val="0"/>
              </a:spcBef>
              <a:spcAft>
                <a:spcPts val="0"/>
              </a:spcAft>
              <a:buClr>
                <a:schemeClr val="dk2"/>
              </a:buClr>
              <a:buSzPts val="1400"/>
              <a:buFont typeface="Red Hat Display"/>
              <a:buNone/>
              <a:defRPr>
                <a:solidFill>
                  <a:schemeClr val="dk2"/>
                </a:solidFill>
              </a:defRPr>
            </a:lvl4pPr>
            <a:lvl5pPr lvl="4">
              <a:spcBef>
                <a:spcPts val="0"/>
              </a:spcBef>
              <a:spcAft>
                <a:spcPts val="0"/>
              </a:spcAft>
              <a:buClr>
                <a:schemeClr val="dk2"/>
              </a:buClr>
              <a:buSzPts val="1400"/>
              <a:buFont typeface="Red Hat Display"/>
              <a:buNone/>
              <a:defRPr>
                <a:solidFill>
                  <a:schemeClr val="dk2"/>
                </a:solidFill>
              </a:defRPr>
            </a:lvl5pPr>
            <a:lvl6pPr lvl="5">
              <a:spcBef>
                <a:spcPts val="0"/>
              </a:spcBef>
              <a:spcAft>
                <a:spcPts val="0"/>
              </a:spcAft>
              <a:buClr>
                <a:schemeClr val="dk2"/>
              </a:buClr>
              <a:buSzPts val="1400"/>
              <a:buFont typeface="Red Hat Display"/>
              <a:buNone/>
              <a:defRPr>
                <a:solidFill>
                  <a:schemeClr val="dk2"/>
                </a:solidFill>
              </a:defRPr>
            </a:lvl6pPr>
            <a:lvl7pPr lvl="6">
              <a:spcBef>
                <a:spcPts val="0"/>
              </a:spcBef>
              <a:spcAft>
                <a:spcPts val="0"/>
              </a:spcAft>
              <a:buClr>
                <a:schemeClr val="dk2"/>
              </a:buClr>
              <a:buSzPts val="1400"/>
              <a:buFont typeface="Red Hat Display"/>
              <a:buNone/>
              <a:defRPr>
                <a:solidFill>
                  <a:schemeClr val="dk2"/>
                </a:solidFill>
              </a:defRPr>
            </a:lvl7pPr>
            <a:lvl8pPr lvl="7">
              <a:spcBef>
                <a:spcPts val="0"/>
              </a:spcBef>
              <a:spcAft>
                <a:spcPts val="0"/>
              </a:spcAft>
              <a:buClr>
                <a:schemeClr val="dk2"/>
              </a:buClr>
              <a:buSzPts val="1400"/>
              <a:buFont typeface="Red Hat Display"/>
              <a:buNone/>
              <a:defRPr>
                <a:solidFill>
                  <a:schemeClr val="dk2"/>
                </a:solidFill>
              </a:defRPr>
            </a:lvl8pPr>
            <a:lvl9pPr lvl="8">
              <a:spcBef>
                <a:spcPts val="0"/>
              </a:spcBef>
              <a:spcAft>
                <a:spcPts val="0"/>
              </a:spcAft>
              <a:buClr>
                <a:schemeClr val="dk2"/>
              </a:buClr>
              <a:buSzPts val="1400"/>
              <a:buFont typeface="Red Hat Display"/>
              <a:buNone/>
              <a:defRPr>
                <a:solidFill>
                  <a:schemeClr val="dk2"/>
                </a:solidFill>
              </a:defRPr>
            </a:lvl9pPr>
          </a:lstStyle>
          <a:p/>
        </p:txBody>
      </p:sp>
      <p:sp>
        <p:nvSpPr>
          <p:cNvPr id="255" name="Google Shape;255;p19"/>
          <p:cNvSpPr txBox="1"/>
          <p:nvPr>
            <p:ph idx="14" type="subTitle"/>
          </p:nvPr>
        </p:nvSpPr>
        <p:spPr>
          <a:xfrm>
            <a:off x="3935663" y="1600442"/>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56" name="Google Shape;256;p19"/>
          <p:cNvSpPr txBox="1"/>
          <p:nvPr>
            <p:ph idx="15" type="subTitle"/>
          </p:nvPr>
        </p:nvSpPr>
        <p:spPr>
          <a:xfrm>
            <a:off x="5746188" y="1279442"/>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Font typeface="Red Hat Display"/>
              <a:buNone/>
              <a:defRPr b="1" sz="1000">
                <a:solidFill>
                  <a:schemeClr val="dk2"/>
                </a:solidFill>
              </a:defRPr>
            </a:lvl1pPr>
            <a:lvl2pPr lvl="1">
              <a:spcBef>
                <a:spcPts val="0"/>
              </a:spcBef>
              <a:spcAft>
                <a:spcPts val="0"/>
              </a:spcAft>
              <a:buClr>
                <a:schemeClr val="dk2"/>
              </a:buClr>
              <a:buSzPts val="1400"/>
              <a:buFont typeface="Red Hat Display"/>
              <a:buNone/>
              <a:defRPr>
                <a:solidFill>
                  <a:schemeClr val="dk2"/>
                </a:solidFill>
              </a:defRPr>
            </a:lvl2pPr>
            <a:lvl3pPr lvl="2">
              <a:spcBef>
                <a:spcPts val="0"/>
              </a:spcBef>
              <a:spcAft>
                <a:spcPts val="0"/>
              </a:spcAft>
              <a:buClr>
                <a:schemeClr val="dk2"/>
              </a:buClr>
              <a:buSzPts val="1400"/>
              <a:buFont typeface="Red Hat Display"/>
              <a:buNone/>
              <a:defRPr>
                <a:solidFill>
                  <a:schemeClr val="dk2"/>
                </a:solidFill>
              </a:defRPr>
            </a:lvl3pPr>
            <a:lvl4pPr lvl="3">
              <a:spcBef>
                <a:spcPts val="0"/>
              </a:spcBef>
              <a:spcAft>
                <a:spcPts val="0"/>
              </a:spcAft>
              <a:buClr>
                <a:schemeClr val="dk2"/>
              </a:buClr>
              <a:buSzPts val="1400"/>
              <a:buFont typeface="Red Hat Display"/>
              <a:buNone/>
              <a:defRPr>
                <a:solidFill>
                  <a:schemeClr val="dk2"/>
                </a:solidFill>
              </a:defRPr>
            </a:lvl4pPr>
            <a:lvl5pPr lvl="4">
              <a:spcBef>
                <a:spcPts val="0"/>
              </a:spcBef>
              <a:spcAft>
                <a:spcPts val="0"/>
              </a:spcAft>
              <a:buClr>
                <a:schemeClr val="dk2"/>
              </a:buClr>
              <a:buSzPts val="1400"/>
              <a:buFont typeface="Red Hat Display"/>
              <a:buNone/>
              <a:defRPr>
                <a:solidFill>
                  <a:schemeClr val="dk2"/>
                </a:solidFill>
              </a:defRPr>
            </a:lvl5pPr>
            <a:lvl6pPr lvl="5">
              <a:spcBef>
                <a:spcPts val="0"/>
              </a:spcBef>
              <a:spcAft>
                <a:spcPts val="0"/>
              </a:spcAft>
              <a:buClr>
                <a:schemeClr val="dk2"/>
              </a:buClr>
              <a:buSzPts val="1400"/>
              <a:buFont typeface="Red Hat Display"/>
              <a:buNone/>
              <a:defRPr>
                <a:solidFill>
                  <a:schemeClr val="dk2"/>
                </a:solidFill>
              </a:defRPr>
            </a:lvl6pPr>
            <a:lvl7pPr lvl="6">
              <a:spcBef>
                <a:spcPts val="0"/>
              </a:spcBef>
              <a:spcAft>
                <a:spcPts val="0"/>
              </a:spcAft>
              <a:buClr>
                <a:schemeClr val="dk2"/>
              </a:buClr>
              <a:buSzPts val="1400"/>
              <a:buFont typeface="Red Hat Display"/>
              <a:buNone/>
              <a:defRPr>
                <a:solidFill>
                  <a:schemeClr val="dk2"/>
                </a:solidFill>
              </a:defRPr>
            </a:lvl7pPr>
            <a:lvl8pPr lvl="7">
              <a:spcBef>
                <a:spcPts val="0"/>
              </a:spcBef>
              <a:spcAft>
                <a:spcPts val="0"/>
              </a:spcAft>
              <a:buClr>
                <a:schemeClr val="dk2"/>
              </a:buClr>
              <a:buSzPts val="1400"/>
              <a:buFont typeface="Red Hat Display"/>
              <a:buNone/>
              <a:defRPr>
                <a:solidFill>
                  <a:schemeClr val="dk2"/>
                </a:solidFill>
              </a:defRPr>
            </a:lvl8pPr>
            <a:lvl9pPr lvl="8">
              <a:spcBef>
                <a:spcPts val="0"/>
              </a:spcBef>
              <a:spcAft>
                <a:spcPts val="0"/>
              </a:spcAft>
              <a:buClr>
                <a:schemeClr val="dk2"/>
              </a:buClr>
              <a:buSzPts val="1400"/>
              <a:buFont typeface="Red Hat Display"/>
              <a:buNone/>
              <a:defRPr>
                <a:solidFill>
                  <a:schemeClr val="dk2"/>
                </a:solidFill>
              </a:defRPr>
            </a:lvl9pPr>
          </a:lstStyle>
          <a:p/>
        </p:txBody>
      </p:sp>
      <p:sp>
        <p:nvSpPr>
          <p:cNvPr id="257" name="Google Shape;257;p19"/>
          <p:cNvSpPr txBox="1"/>
          <p:nvPr>
            <p:ph idx="16" type="subTitle"/>
          </p:nvPr>
        </p:nvSpPr>
        <p:spPr>
          <a:xfrm>
            <a:off x="5746188" y="1600442"/>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58" name="Google Shape;258;p19"/>
          <p:cNvSpPr txBox="1"/>
          <p:nvPr>
            <p:ph idx="17" type="subTitle"/>
          </p:nvPr>
        </p:nvSpPr>
        <p:spPr>
          <a:xfrm>
            <a:off x="7556713" y="1279442"/>
            <a:ext cx="12054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000"/>
              <a:buFont typeface="Red Hat Display"/>
              <a:buNone/>
              <a:defRPr b="1" sz="1000">
                <a:solidFill>
                  <a:schemeClr val="dk2"/>
                </a:solidFill>
              </a:defRPr>
            </a:lvl1pPr>
            <a:lvl2pPr lvl="1">
              <a:spcBef>
                <a:spcPts val="0"/>
              </a:spcBef>
              <a:spcAft>
                <a:spcPts val="0"/>
              </a:spcAft>
              <a:buClr>
                <a:schemeClr val="dk2"/>
              </a:buClr>
              <a:buSzPts val="1400"/>
              <a:buFont typeface="Red Hat Display"/>
              <a:buNone/>
              <a:defRPr>
                <a:solidFill>
                  <a:schemeClr val="dk2"/>
                </a:solidFill>
              </a:defRPr>
            </a:lvl2pPr>
            <a:lvl3pPr lvl="2">
              <a:spcBef>
                <a:spcPts val="0"/>
              </a:spcBef>
              <a:spcAft>
                <a:spcPts val="0"/>
              </a:spcAft>
              <a:buClr>
                <a:schemeClr val="dk2"/>
              </a:buClr>
              <a:buSzPts val="1400"/>
              <a:buFont typeface="Red Hat Display"/>
              <a:buNone/>
              <a:defRPr>
                <a:solidFill>
                  <a:schemeClr val="dk2"/>
                </a:solidFill>
              </a:defRPr>
            </a:lvl3pPr>
            <a:lvl4pPr lvl="3">
              <a:spcBef>
                <a:spcPts val="0"/>
              </a:spcBef>
              <a:spcAft>
                <a:spcPts val="0"/>
              </a:spcAft>
              <a:buClr>
                <a:schemeClr val="dk2"/>
              </a:buClr>
              <a:buSzPts val="1400"/>
              <a:buFont typeface="Red Hat Display"/>
              <a:buNone/>
              <a:defRPr>
                <a:solidFill>
                  <a:schemeClr val="dk2"/>
                </a:solidFill>
              </a:defRPr>
            </a:lvl4pPr>
            <a:lvl5pPr lvl="4">
              <a:spcBef>
                <a:spcPts val="0"/>
              </a:spcBef>
              <a:spcAft>
                <a:spcPts val="0"/>
              </a:spcAft>
              <a:buClr>
                <a:schemeClr val="dk2"/>
              </a:buClr>
              <a:buSzPts val="1400"/>
              <a:buFont typeface="Red Hat Display"/>
              <a:buNone/>
              <a:defRPr>
                <a:solidFill>
                  <a:schemeClr val="dk2"/>
                </a:solidFill>
              </a:defRPr>
            </a:lvl5pPr>
            <a:lvl6pPr lvl="5">
              <a:spcBef>
                <a:spcPts val="0"/>
              </a:spcBef>
              <a:spcAft>
                <a:spcPts val="0"/>
              </a:spcAft>
              <a:buClr>
                <a:schemeClr val="dk2"/>
              </a:buClr>
              <a:buSzPts val="1400"/>
              <a:buFont typeface="Red Hat Display"/>
              <a:buNone/>
              <a:defRPr>
                <a:solidFill>
                  <a:schemeClr val="dk2"/>
                </a:solidFill>
              </a:defRPr>
            </a:lvl6pPr>
            <a:lvl7pPr lvl="6">
              <a:spcBef>
                <a:spcPts val="0"/>
              </a:spcBef>
              <a:spcAft>
                <a:spcPts val="0"/>
              </a:spcAft>
              <a:buClr>
                <a:schemeClr val="dk2"/>
              </a:buClr>
              <a:buSzPts val="1400"/>
              <a:buFont typeface="Red Hat Display"/>
              <a:buNone/>
              <a:defRPr>
                <a:solidFill>
                  <a:schemeClr val="dk2"/>
                </a:solidFill>
              </a:defRPr>
            </a:lvl7pPr>
            <a:lvl8pPr lvl="7">
              <a:spcBef>
                <a:spcPts val="0"/>
              </a:spcBef>
              <a:spcAft>
                <a:spcPts val="0"/>
              </a:spcAft>
              <a:buClr>
                <a:schemeClr val="dk2"/>
              </a:buClr>
              <a:buSzPts val="1400"/>
              <a:buFont typeface="Red Hat Display"/>
              <a:buNone/>
              <a:defRPr>
                <a:solidFill>
                  <a:schemeClr val="dk2"/>
                </a:solidFill>
              </a:defRPr>
            </a:lvl8pPr>
            <a:lvl9pPr lvl="8">
              <a:spcBef>
                <a:spcPts val="0"/>
              </a:spcBef>
              <a:spcAft>
                <a:spcPts val="0"/>
              </a:spcAft>
              <a:buClr>
                <a:schemeClr val="dk2"/>
              </a:buClr>
              <a:buSzPts val="1400"/>
              <a:buFont typeface="Red Hat Display"/>
              <a:buNone/>
              <a:defRPr>
                <a:solidFill>
                  <a:schemeClr val="dk2"/>
                </a:solidFill>
              </a:defRPr>
            </a:lvl9pPr>
          </a:lstStyle>
          <a:p/>
        </p:txBody>
      </p:sp>
      <p:sp>
        <p:nvSpPr>
          <p:cNvPr id="259" name="Google Shape;259;p19"/>
          <p:cNvSpPr txBox="1"/>
          <p:nvPr>
            <p:ph idx="18" type="subTitle"/>
          </p:nvPr>
        </p:nvSpPr>
        <p:spPr>
          <a:xfrm>
            <a:off x="7556713" y="1600442"/>
            <a:ext cx="1272600" cy="233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800"/>
              <a:buFont typeface="Red Hat Display"/>
              <a:buNone/>
              <a:defRPr sz="8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60" name="Google Shape;260;p19"/>
          <p:cNvSpPr txBox="1"/>
          <p:nvPr>
            <p:ph idx="19" type="body"/>
          </p:nvPr>
        </p:nvSpPr>
        <p:spPr>
          <a:xfrm>
            <a:off x="228675" y="3618600"/>
            <a:ext cx="1444500" cy="1065000"/>
          </a:xfrm>
          <a:prstGeom prst="rect">
            <a:avLst/>
          </a:prstGeom>
        </p:spPr>
        <p:txBody>
          <a:bodyPr anchorCtr="0" anchor="t" bIns="91425" lIns="0" spcFirstLastPara="1" rIns="91425" wrap="square" tIns="0">
            <a:spAutoFit/>
          </a:bodyPr>
          <a:lstStyle>
            <a:lvl1pPr indent="-279400" lvl="0" marL="457200">
              <a:spcBef>
                <a:spcPts val="0"/>
              </a:spcBef>
              <a:spcAft>
                <a:spcPts val="0"/>
              </a:spcAft>
              <a:buClr>
                <a:schemeClr val="lt1"/>
              </a:buClr>
              <a:buSzPts val="800"/>
              <a:buFont typeface="Red Hat Display"/>
              <a:buChar char="●"/>
              <a:defRPr sz="800"/>
            </a:lvl1pPr>
            <a:lvl2pPr indent="-279400" lvl="1" marL="914400">
              <a:spcBef>
                <a:spcPts val="0"/>
              </a:spcBef>
              <a:spcAft>
                <a:spcPts val="0"/>
              </a:spcAft>
              <a:buClr>
                <a:schemeClr val="lt1"/>
              </a:buClr>
              <a:buSzPts val="800"/>
              <a:buFont typeface="Red Hat Display"/>
              <a:buChar char="○"/>
              <a:defRPr sz="800"/>
            </a:lvl2pPr>
            <a:lvl3pPr indent="-279400" lvl="2" marL="1371600">
              <a:spcBef>
                <a:spcPts val="0"/>
              </a:spcBef>
              <a:spcAft>
                <a:spcPts val="0"/>
              </a:spcAft>
              <a:buClr>
                <a:schemeClr val="lt1"/>
              </a:buClr>
              <a:buSzPts val="800"/>
              <a:buFont typeface="Red Hat Display"/>
              <a:buChar char="■"/>
              <a:defRPr sz="800"/>
            </a:lvl3pPr>
            <a:lvl4pPr indent="-279400" lvl="3" marL="1828800">
              <a:spcBef>
                <a:spcPts val="0"/>
              </a:spcBef>
              <a:spcAft>
                <a:spcPts val="0"/>
              </a:spcAft>
              <a:buClr>
                <a:schemeClr val="lt1"/>
              </a:buClr>
              <a:buSzPts val="800"/>
              <a:buFont typeface="Red Hat Display"/>
              <a:buChar char="●"/>
              <a:defRPr sz="800"/>
            </a:lvl4pPr>
            <a:lvl5pPr indent="-279400" lvl="4" marL="2286000">
              <a:spcBef>
                <a:spcPts val="0"/>
              </a:spcBef>
              <a:spcAft>
                <a:spcPts val="0"/>
              </a:spcAft>
              <a:buClr>
                <a:schemeClr val="lt1"/>
              </a:buClr>
              <a:buSzPts val="800"/>
              <a:buFont typeface="Red Hat Display"/>
              <a:buChar char="○"/>
              <a:defRPr sz="800"/>
            </a:lvl5pPr>
            <a:lvl6pPr indent="-279400" lvl="5" marL="2743200">
              <a:spcBef>
                <a:spcPts val="0"/>
              </a:spcBef>
              <a:spcAft>
                <a:spcPts val="0"/>
              </a:spcAft>
              <a:buClr>
                <a:schemeClr val="lt1"/>
              </a:buClr>
              <a:buSzPts val="800"/>
              <a:buFont typeface="Red Hat Display"/>
              <a:buChar char="■"/>
              <a:defRPr sz="800"/>
            </a:lvl6pPr>
            <a:lvl7pPr indent="-279400" lvl="6" marL="3200400">
              <a:spcBef>
                <a:spcPts val="0"/>
              </a:spcBef>
              <a:spcAft>
                <a:spcPts val="0"/>
              </a:spcAft>
              <a:buClr>
                <a:schemeClr val="lt1"/>
              </a:buClr>
              <a:buSzPts val="800"/>
              <a:buFont typeface="Red Hat Display"/>
              <a:buChar char="●"/>
              <a:defRPr sz="800"/>
            </a:lvl7pPr>
            <a:lvl8pPr indent="-279400" lvl="7" marL="3657600">
              <a:spcBef>
                <a:spcPts val="0"/>
              </a:spcBef>
              <a:spcAft>
                <a:spcPts val="0"/>
              </a:spcAft>
              <a:buClr>
                <a:schemeClr val="lt1"/>
              </a:buClr>
              <a:buSzPts val="800"/>
              <a:buFont typeface="Red Hat Display"/>
              <a:buChar char="○"/>
              <a:defRPr sz="800"/>
            </a:lvl8pPr>
            <a:lvl9pPr indent="-279400" lvl="8" marL="4114800">
              <a:spcBef>
                <a:spcPts val="0"/>
              </a:spcBef>
              <a:spcAft>
                <a:spcPts val="0"/>
              </a:spcAft>
              <a:buClr>
                <a:schemeClr val="lt1"/>
              </a:buClr>
              <a:buSzPts val="800"/>
              <a:buFont typeface="Red Hat Display"/>
              <a:buChar char="■"/>
              <a:defRPr sz="800"/>
            </a:lvl9pPr>
          </a:lstStyle>
          <a:p/>
        </p:txBody>
      </p:sp>
      <p:sp>
        <p:nvSpPr>
          <p:cNvPr id="261" name="Google Shape;261;p19"/>
          <p:cNvSpPr txBox="1"/>
          <p:nvPr>
            <p:ph idx="20" type="body"/>
          </p:nvPr>
        </p:nvSpPr>
        <p:spPr>
          <a:xfrm>
            <a:off x="2039100" y="3618600"/>
            <a:ext cx="1444500" cy="1065000"/>
          </a:xfrm>
          <a:prstGeom prst="rect">
            <a:avLst/>
          </a:prstGeom>
        </p:spPr>
        <p:txBody>
          <a:bodyPr anchorCtr="0" anchor="t" bIns="91425" lIns="0" spcFirstLastPara="1" rIns="91425" wrap="square" tIns="0">
            <a:spAutoFit/>
          </a:bodyPr>
          <a:lstStyle>
            <a:lvl1pPr indent="-279400" lvl="0" marL="457200">
              <a:spcBef>
                <a:spcPts val="0"/>
              </a:spcBef>
              <a:spcAft>
                <a:spcPts val="0"/>
              </a:spcAft>
              <a:buClr>
                <a:schemeClr val="lt1"/>
              </a:buClr>
              <a:buSzPts val="800"/>
              <a:buFont typeface="Red Hat Display"/>
              <a:buChar char="●"/>
              <a:defRPr sz="800"/>
            </a:lvl1pPr>
            <a:lvl2pPr indent="-279400" lvl="1" marL="914400">
              <a:spcBef>
                <a:spcPts val="0"/>
              </a:spcBef>
              <a:spcAft>
                <a:spcPts val="0"/>
              </a:spcAft>
              <a:buClr>
                <a:schemeClr val="lt1"/>
              </a:buClr>
              <a:buSzPts val="800"/>
              <a:buFont typeface="Red Hat Display"/>
              <a:buChar char="○"/>
              <a:defRPr sz="800"/>
            </a:lvl2pPr>
            <a:lvl3pPr indent="-279400" lvl="2" marL="1371600">
              <a:spcBef>
                <a:spcPts val="0"/>
              </a:spcBef>
              <a:spcAft>
                <a:spcPts val="0"/>
              </a:spcAft>
              <a:buClr>
                <a:schemeClr val="lt1"/>
              </a:buClr>
              <a:buSzPts val="800"/>
              <a:buFont typeface="Red Hat Display"/>
              <a:buChar char="■"/>
              <a:defRPr sz="800"/>
            </a:lvl3pPr>
            <a:lvl4pPr indent="-279400" lvl="3" marL="1828800">
              <a:spcBef>
                <a:spcPts val="0"/>
              </a:spcBef>
              <a:spcAft>
                <a:spcPts val="0"/>
              </a:spcAft>
              <a:buClr>
                <a:schemeClr val="lt1"/>
              </a:buClr>
              <a:buSzPts val="800"/>
              <a:buFont typeface="Red Hat Display"/>
              <a:buChar char="●"/>
              <a:defRPr sz="800"/>
            </a:lvl4pPr>
            <a:lvl5pPr indent="-279400" lvl="4" marL="2286000">
              <a:spcBef>
                <a:spcPts val="0"/>
              </a:spcBef>
              <a:spcAft>
                <a:spcPts val="0"/>
              </a:spcAft>
              <a:buClr>
                <a:schemeClr val="lt1"/>
              </a:buClr>
              <a:buSzPts val="800"/>
              <a:buFont typeface="Red Hat Display"/>
              <a:buChar char="○"/>
              <a:defRPr sz="800"/>
            </a:lvl5pPr>
            <a:lvl6pPr indent="-279400" lvl="5" marL="2743200">
              <a:spcBef>
                <a:spcPts val="0"/>
              </a:spcBef>
              <a:spcAft>
                <a:spcPts val="0"/>
              </a:spcAft>
              <a:buClr>
                <a:schemeClr val="lt1"/>
              </a:buClr>
              <a:buSzPts val="800"/>
              <a:buFont typeface="Red Hat Display"/>
              <a:buChar char="■"/>
              <a:defRPr sz="800"/>
            </a:lvl6pPr>
            <a:lvl7pPr indent="-279400" lvl="6" marL="3200400">
              <a:spcBef>
                <a:spcPts val="0"/>
              </a:spcBef>
              <a:spcAft>
                <a:spcPts val="0"/>
              </a:spcAft>
              <a:buClr>
                <a:schemeClr val="lt1"/>
              </a:buClr>
              <a:buSzPts val="800"/>
              <a:buFont typeface="Red Hat Display"/>
              <a:buChar char="●"/>
              <a:defRPr sz="800"/>
            </a:lvl7pPr>
            <a:lvl8pPr indent="-279400" lvl="7" marL="3657600">
              <a:spcBef>
                <a:spcPts val="0"/>
              </a:spcBef>
              <a:spcAft>
                <a:spcPts val="0"/>
              </a:spcAft>
              <a:buClr>
                <a:schemeClr val="lt1"/>
              </a:buClr>
              <a:buSzPts val="800"/>
              <a:buFont typeface="Red Hat Display"/>
              <a:buChar char="○"/>
              <a:defRPr sz="800"/>
            </a:lvl8pPr>
            <a:lvl9pPr indent="-279400" lvl="8" marL="4114800">
              <a:spcBef>
                <a:spcPts val="0"/>
              </a:spcBef>
              <a:spcAft>
                <a:spcPts val="0"/>
              </a:spcAft>
              <a:buClr>
                <a:schemeClr val="lt1"/>
              </a:buClr>
              <a:buSzPts val="800"/>
              <a:buFont typeface="Red Hat Display"/>
              <a:buChar char="■"/>
              <a:defRPr sz="800"/>
            </a:lvl9pPr>
          </a:lstStyle>
          <a:p/>
        </p:txBody>
      </p:sp>
      <p:sp>
        <p:nvSpPr>
          <p:cNvPr id="262" name="Google Shape;262;p19"/>
          <p:cNvSpPr txBox="1"/>
          <p:nvPr>
            <p:ph idx="21" type="body"/>
          </p:nvPr>
        </p:nvSpPr>
        <p:spPr>
          <a:xfrm>
            <a:off x="3849525" y="3618600"/>
            <a:ext cx="1444500" cy="1065000"/>
          </a:xfrm>
          <a:prstGeom prst="rect">
            <a:avLst/>
          </a:prstGeom>
        </p:spPr>
        <p:txBody>
          <a:bodyPr anchorCtr="0" anchor="t" bIns="91425" lIns="0" spcFirstLastPara="1" rIns="91425" wrap="square" tIns="0">
            <a:sp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Char char="○"/>
              <a:defRPr sz="800"/>
            </a:lvl2pPr>
            <a:lvl3pPr indent="-279400" lvl="2" marL="1371600">
              <a:lnSpc>
                <a:spcPct val="100000"/>
              </a:lnSpc>
              <a:spcBef>
                <a:spcPts val="0"/>
              </a:spcBef>
              <a:spcAft>
                <a:spcPts val="0"/>
              </a:spcAft>
              <a:buSzPts val="800"/>
              <a:buChar char="■"/>
              <a:defRPr sz="800"/>
            </a:lvl3pPr>
            <a:lvl4pPr indent="-279400" lvl="3" marL="1828800">
              <a:lnSpc>
                <a:spcPct val="100000"/>
              </a:lnSpc>
              <a:spcBef>
                <a:spcPts val="0"/>
              </a:spcBef>
              <a:spcAft>
                <a:spcPts val="0"/>
              </a:spcAft>
              <a:buSzPts val="800"/>
              <a:buChar char="●"/>
              <a:defRPr sz="800"/>
            </a:lvl4pPr>
            <a:lvl5pPr indent="-279400" lvl="4" marL="2286000">
              <a:lnSpc>
                <a:spcPct val="100000"/>
              </a:lnSpc>
              <a:spcBef>
                <a:spcPts val="0"/>
              </a:spcBef>
              <a:spcAft>
                <a:spcPts val="0"/>
              </a:spcAft>
              <a:buSzPts val="800"/>
              <a:buChar char="○"/>
              <a:defRPr sz="800"/>
            </a:lvl5pPr>
            <a:lvl6pPr indent="-279400" lvl="5" marL="2743200">
              <a:lnSpc>
                <a:spcPct val="100000"/>
              </a:lnSpc>
              <a:spcBef>
                <a:spcPts val="0"/>
              </a:spcBef>
              <a:spcAft>
                <a:spcPts val="0"/>
              </a:spcAft>
              <a:buSzPts val="800"/>
              <a:buChar char="■"/>
              <a:defRPr sz="800"/>
            </a:lvl6pPr>
            <a:lvl7pPr indent="-279400" lvl="6" marL="3200400">
              <a:lnSpc>
                <a:spcPct val="100000"/>
              </a:lnSpc>
              <a:spcBef>
                <a:spcPts val="0"/>
              </a:spcBef>
              <a:spcAft>
                <a:spcPts val="0"/>
              </a:spcAft>
              <a:buSzPts val="800"/>
              <a:buChar char="●"/>
              <a:defRPr sz="800"/>
            </a:lvl7pPr>
            <a:lvl8pPr indent="-279400" lvl="7" marL="3657600">
              <a:lnSpc>
                <a:spcPct val="100000"/>
              </a:lnSpc>
              <a:spcBef>
                <a:spcPts val="0"/>
              </a:spcBef>
              <a:spcAft>
                <a:spcPts val="0"/>
              </a:spcAft>
              <a:buSzPts val="800"/>
              <a:buChar char="○"/>
              <a:defRPr sz="800"/>
            </a:lvl8pPr>
            <a:lvl9pPr indent="-279400" lvl="8" marL="4114800">
              <a:lnSpc>
                <a:spcPct val="100000"/>
              </a:lnSpc>
              <a:spcBef>
                <a:spcPts val="0"/>
              </a:spcBef>
              <a:spcAft>
                <a:spcPts val="0"/>
              </a:spcAft>
              <a:buSzPts val="800"/>
              <a:buChar char="■"/>
              <a:defRPr sz="800"/>
            </a:lvl9pPr>
          </a:lstStyle>
          <a:p/>
        </p:txBody>
      </p:sp>
      <p:sp>
        <p:nvSpPr>
          <p:cNvPr id="263" name="Google Shape;263;p19"/>
          <p:cNvSpPr txBox="1"/>
          <p:nvPr>
            <p:ph idx="22" type="body"/>
          </p:nvPr>
        </p:nvSpPr>
        <p:spPr>
          <a:xfrm>
            <a:off x="5659950" y="3618600"/>
            <a:ext cx="1444500" cy="1065000"/>
          </a:xfrm>
          <a:prstGeom prst="rect">
            <a:avLst/>
          </a:prstGeom>
        </p:spPr>
        <p:txBody>
          <a:bodyPr anchorCtr="0" anchor="t" bIns="91425" lIns="0" spcFirstLastPara="1" rIns="91425" wrap="square" tIns="0">
            <a:spAutoFit/>
          </a:bodyPr>
          <a:lstStyle>
            <a:lvl1pPr indent="-279400" lvl="0" marL="457200">
              <a:spcBef>
                <a:spcPts val="0"/>
              </a:spcBef>
              <a:spcAft>
                <a:spcPts val="0"/>
              </a:spcAft>
              <a:buClr>
                <a:schemeClr val="lt1"/>
              </a:buClr>
              <a:buSzPts val="800"/>
              <a:buFont typeface="Red Hat Display"/>
              <a:buChar char="●"/>
              <a:defRPr sz="800"/>
            </a:lvl1pPr>
            <a:lvl2pPr indent="-279400" lvl="1" marL="914400">
              <a:spcBef>
                <a:spcPts val="0"/>
              </a:spcBef>
              <a:spcAft>
                <a:spcPts val="0"/>
              </a:spcAft>
              <a:buClr>
                <a:schemeClr val="lt1"/>
              </a:buClr>
              <a:buSzPts val="800"/>
              <a:buFont typeface="Red Hat Display"/>
              <a:buChar char="○"/>
              <a:defRPr sz="800"/>
            </a:lvl2pPr>
            <a:lvl3pPr indent="-279400" lvl="2" marL="1371600">
              <a:spcBef>
                <a:spcPts val="0"/>
              </a:spcBef>
              <a:spcAft>
                <a:spcPts val="0"/>
              </a:spcAft>
              <a:buClr>
                <a:schemeClr val="lt1"/>
              </a:buClr>
              <a:buSzPts val="800"/>
              <a:buFont typeface="Red Hat Display"/>
              <a:buChar char="■"/>
              <a:defRPr sz="800"/>
            </a:lvl3pPr>
            <a:lvl4pPr indent="-279400" lvl="3" marL="1828800">
              <a:spcBef>
                <a:spcPts val="0"/>
              </a:spcBef>
              <a:spcAft>
                <a:spcPts val="0"/>
              </a:spcAft>
              <a:buClr>
                <a:schemeClr val="lt1"/>
              </a:buClr>
              <a:buSzPts val="800"/>
              <a:buFont typeface="Red Hat Display"/>
              <a:buChar char="●"/>
              <a:defRPr sz="800"/>
            </a:lvl4pPr>
            <a:lvl5pPr indent="-279400" lvl="4" marL="2286000">
              <a:spcBef>
                <a:spcPts val="0"/>
              </a:spcBef>
              <a:spcAft>
                <a:spcPts val="0"/>
              </a:spcAft>
              <a:buClr>
                <a:schemeClr val="lt1"/>
              </a:buClr>
              <a:buSzPts val="800"/>
              <a:buFont typeface="Red Hat Display"/>
              <a:buChar char="○"/>
              <a:defRPr sz="800"/>
            </a:lvl5pPr>
            <a:lvl6pPr indent="-279400" lvl="5" marL="2743200">
              <a:spcBef>
                <a:spcPts val="0"/>
              </a:spcBef>
              <a:spcAft>
                <a:spcPts val="0"/>
              </a:spcAft>
              <a:buClr>
                <a:schemeClr val="lt1"/>
              </a:buClr>
              <a:buSzPts val="800"/>
              <a:buFont typeface="Red Hat Display"/>
              <a:buChar char="■"/>
              <a:defRPr sz="800"/>
            </a:lvl6pPr>
            <a:lvl7pPr indent="-279400" lvl="6" marL="3200400">
              <a:spcBef>
                <a:spcPts val="0"/>
              </a:spcBef>
              <a:spcAft>
                <a:spcPts val="0"/>
              </a:spcAft>
              <a:buClr>
                <a:schemeClr val="lt1"/>
              </a:buClr>
              <a:buSzPts val="800"/>
              <a:buFont typeface="Red Hat Display"/>
              <a:buChar char="●"/>
              <a:defRPr sz="800"/>
            </a:lvl7pPr>
            <a:lvl8pPr indent="-279400" lvl="7" marL="3657600">
              <a:spcBef>
                <a:spcPts val="0"/>
              </a:spcBef>
              <a:spcAft>
                <a:spcPts val="0"/>
              </a:spcAft>
              <a:buClr>
                <a:schemeClr val="lt1"/>
              </a:buClr>
              <a:buSzPts val="800"/>
              <a:buFont typeface="Red Hat Display"/>
              <a:buChar char="○"/>
              <a:defRPr sz="800"/>
            </a:lvl8pPr>
            <a:lvl9pPr indent="-279400" lvl="8" marL="4114800">
              <a:spcBef>
                <a:spcPts val="0"/>
              </a:spcBef>
              <a:spcAft>
                <a:spcPts val="0"/>
              </a:spcAft>
              <a:buClr>
                <a:schemeClr val="lt1"/>
              </a:buClr>
              <a:buSzPts val="800"/>
              <a:buFont typeface="Red Hat Display"/>
              <a:buChar char="■"/>
              <a:defRPr sz="800"/>
            </a:lvl9pPr>
          </a:lstStyle>
          <a:p/>
        </p:txBody>
      </p:sp>
      <p:sp>
        <p:nvSpPr>
          <p:cNvPr id="264" name="Google Shape;264;p19"/>
          <p:cNvSpPr txBox="1"/>
          <p:nvPr>
            <p:ph idx="23" type="body"/>
          </p:nvPr>
        </p:nvSpPr>
        <p:spPr>
          <a:xfrm>
            <a:off x="7470375" y="3618600"/>
            <a:ext cx="1444500" cy="1065000"/>
          </a:xfrm>
          <a:prstGeom prst="rect">
            <a:avLst/>
          </a:prstGeom>
        </p:spPr>
        <p:txBody>
          <a:bodyPr anchorCtr="0" anchor="t" bIns="91425" lIns="0" spcFirstLastPara="1" rIns="91425" wrap="square" tIns="0">
            <a:spAutoFit/>
          </a:bodyPr>
          <a:lstStyle>
            <a:lvl1pPr indent="-279400" lvl="0" marL="457200">
              <a:spcBef>
                <a:spcPts val="0"/>
              </a:spcBef>
              <a:spcAft>
                <a:spcPts val="0"/>
              </a:spcAft>
              <a:buClr>
                <a:schemeClr val="lt1"/>
              </a:buClr>
              <a:buSzPts val="800"/>
              <a:buFont typeface="Red Hat Display"/>
              <a:buChar char="●"/>
              <a:defRPr sz="800"/>
            </a:lvl1pPr>
            <a:lvl2pPr indent="-279400" lvl="1" marL="914400">
              <a:spcBef>
                <a:spcPts val="0"/>
              </a:spcBef>
              <a:spcAft>
                <a:spcPts val="0"/>
              </a:spcAft>
              <a:buClr>
                <a:schemeClr val="lt1"/>
              </a:buClr>
              <a:buSzPts val="800"/>
              <a:buFont typeface="Red Hat Display"/>
              <a:buChar char="○"/>
              <a:defRPr sz="800"/>
            </a:lvl2pPr>
            <a:lvl3pPr indent="-279400" lvl="2" marL="1371600">
              <a:spcBef>
                <a:spcPts val="0"/>
              </a:spcBef>
              <a:spcAft>
                <a:spcPts val="0"/>
              </a:spcAft>
              <a:buClr>
                <a:schemeClr val="lt1"/>
              </a:buClr>
              <a:buSzPts val="800"/>
              <a:buFont typeface="Red Hat Display"/>
              <a:buChar char="■"/>
              <a:defRPr sz="800"/>
            </a:lvl3pPr>
            <a:lvl4pPr indent="-279400" lvl="3" marL="1828800">
              <a:spcBef>
                <a:spcPts val="0"/>
              </a:spcBef>
              <a:spcAft>
                <a:spcPts val="0"/>
              </a:spcAft>
              <a:buClr>
                <a:schemeClr val="lt1"/>
              </a:buClr>
              <a:buSzPts val="800"/>
              <a:buFont typeface="Red Hat Display"/>
              <a:buChar char="●"/>
              <a:defRPr sz="800"/>
            </a:lvl4pPr>
            <a:lvl5pPr indent="-279400" lvl="4" marL="2286000">
              <a:spcBef>
                <a:spcPts val="0"/>
              </a:spcBef>
              <a:spcAft>
                <a:spcPts val="0"/>
              </a:spcAft>
              <a:buClr>
                <a:schemeClr val="lt1"/>
              </a:buClr>
              <a:buSzPts val="800"/>
              <a:buFont typeface="Red Hat Display"/>
              <a:buChar char="○"/>
              <a:defRPr sz="800"/>
            </a:lvl5pPr>
            <a:lvl6pPr indent="-279400" lvl="5" marL="2743200">
              <a:spcBef>
                <a:spcPts val="0"/>
              </a:spcBef>
              <a:spcAft>
                <a:spcPts val="0"/>
              </a:spcAft>
              <a:buClr>
                <a:schemeClr val="lt1"/>
              </a:buClr>
              <a:buSzPts val="800"/>
              <a:buFont typeface="Red Hat Display"/>
              <a:buChar char="■"/>
              <a:defRPr sz="800"/>
            </a:lvl6pPr>
            <a:lvl7pPr indent="-279400" lvl="6" marL="3200400">
              <a:spcBef>
                <a:spcPts val="0"/>
              </a:spcBef>
              <a:spcAft>
                <a:spcPts val="0"/>
              </a:spcAft>
              <a:buClr>
                <a:schemeClr val="lt1"/>
              </a:buClr>
              <a:buSzPts val="800"/>
              <a:buFont typeface="Red Hat Display"/>
              <a:buChar char="●"/>
              <a:defRPr sz="800"/>
            </a:lvl7pPr>
            <a:lvl8pPr indent="-279400" lvl="7" marL="3657600">
              <a:spcBef>
                <a:spcPts val="0"/>
              </a:spcBef>
              <a:spcAft>
                <a:spcPts val="0"/>
              </a:spcAft>
              <a:buClr>
                <a:schemeClr val="lt1"/>
              </a:buClr>
              <a:buSzPts val="800"/>
              <a:buFont typeface="Red Hat Display"/>
              <a:buChar char="○"/>
              <a:defRPr sz="800"/>
            </a:lvl8pPr>
            <a:lvl9pPr indent="-279400" lvl="8" marL="4114800">
              <a:spcBef>
                <a:spcPts val="0"/>
              </a:spcBef>
              <a:spcAft>
                <a:spcPts val="0"/>
              </a:spcAft>
              <a:buClr>
                <a:schemeClr val="lt1"/>
              </a:buClr>
              <a:buSzPts val="800"/>
              <a:buFont typeface="Red Hat Display"/>
              <a:buChar char="■"/>
              <a:defRPr sz="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BLANK_1_1_1_1">
    <p:spTree>
      <p:nvGrpSpPr>
        <p:cNvPr id="265" name="Shape 265"/>
        <p:cNvGrpSpPr/>
        <p:nvPr/>
      </p:nvGrpSpPr>
      <p:grpSpPr>
        <a:xfrm>
          <a:off x="0" y="0"/>
          <a:ext cx="0" cy="0"/>
          <a:chOff x="0" y="0"/>
          <a:chExt cx="0" cy="0"/>
        </a:xfrm>
      </p:grpSpPr>
      <p:sp>
        <p:nvSpPr>
          <p:cNvPr id="266" name="Google Shape;266;p20"/>
          <p:cNvSpPr txBox="1"/>
          <p:nvPr>
            <p:ph type="title"/>
          </p:nvPr>
        </p:nvSpPr>
        <p:spPr>
          <a:xfrm>
            <a:off x="228600" y="420017"/>
            <a:ext cx="64803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blocks">
  <p:cSld name="BLANK_1_1_1_1_3">
    <p:spTree>
      <p:nvGrpSpPr>
        <p:cNvPr id="267" name="Shape 267"/>
        <p:cNvGrpSpPr/>
        <p:nvPr/>
      </p:nvGrpSpPr>
      <p:grpSpPr>
        <a:xfrm>
          <a:off x="0" y="0"/>
          <a:ext cx="0" cy="0"/>
          <a:chOff x="0" y="0"/>
          <a:chExt cx="0" cy="0"/>
        </a:xfrm>
      </p:grpSpPr>
      <p:sp>
        <p:nvSpPr>
          <p:cNvPr id="268" name="Google Shape;268;p21"/>
          <p:cNvSpPr txBox="1"/>
          <p:nvPr>
            <p:ph idx="1" type="subTitle"/>
          </p:nvPr>
        </p:nvSpPr>
        <p:spPr>
          <a:xfrm>
            <a:off x="424600" y="1730976"/>
            <a:ext cx="2484300" cy="1983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200"/>
              <a:buFont typeface="Red Hat Display"/>
              <a:buNone/>
              <a:defRPr b="1"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269" name="Google Shape;269;p21"/>
          <p:cNvSpPr txBox="1"/>
          <p:nvPr>
            <p:ph idx="2" type="body"/>
          </p:nvPr>
        </p:nvSpPr>
        <p:spPr>
          <a:xfrm>
            <a:off x="424600" y="1984850"/>
            <a:ext cx="2466300" cy="959400"/>
          </a:xfrm>
          <a:prstGeom prst="rect">
            <a:avLst/>
          </a:prstGeom>
        </p:spPr>
        <p:txBody>
          <a:bodyPr anchorCtr="0" anchor="t" bIns="91425" lIns="0" spcFirstLastPara="1" rIns="91425" wrap="square" tIns="0">
            <a:spAutoFit/>
          </a:bodyPr>
          <a:lstStyle>
            <a:lvl1pPr indent="-285750" lvl="0" marL="457200">
              <a:spcBef>
                <a:spcPts val="0"/>
              </a:spcBef>
              <a:spcAft>
                <a:spcPts val="0"/>
              </a:spcAft>
              <a:buClr>
                <a:schemeClr val="lt1"/>
              </a:buClr>
              <a:buSzPts val="900"/>
              <a:buFont typeface="Red Hat Display"/>
              <a:buChar char="●"/>
              <a:defRPr/>
            </a:lvl1pPr>
            <a:lvl2pPr indent="-285750" lvl="1" marL="914400">
              <a:spcBef>
                <a:spcPts val="0"/>
              </a:spcBef>
              <a:spcAft>
                <a:spcPts val="0"/>
              </a:spcAft>
              <a:buClr>
                <a:schemeClr val="lt1"/>
              </a:buClr>
              <a:buSzPts val="900"/>
              <a:buFont typeface="Red Hat Display"/>
              <a:buChar char="○"/>
              <a:defRPr/>
            </a:lvl2pPr>
            <a:lvl3pPr indent="-285750" lvl="2" marL="1371600">
              <a:spcBef>
                <a:spcPts val="0"/>
              </a:spcBef>
              <a:spcAft>
                <a:spcPts val="0"/>
              </a:spcAft>
              <a:buClr>
                <a:schemeClr val="lt1"/>
              </a:buClr>
              <a:buSzPts val="900"/>
              <a:buFont typeface="Red Hat Display"/>
              <a:buChar char="■"/>
              <a:defRPr/>
            </a:lvl3pPr>
            <a:lvl4pPr indent="-285750" lvl="3" marL="1828800">
              <a:spcBef>
                <a:spcPts val="0"/>
              </a:spcBef>
              <a:spcAft>
                <a:spcPts val="0"/>
              </a:spcAft>
              <a:buClr>
                <a:schemeClr val="lt1"/>
              </a:buClr>
              <a:buSzPts val="900"/>
              <a:buFont typeface="Red Hat Display"/>
              <a:buChar char="●"/>
              <a:defRPr/>
            </a:lvl4pPr>
            <a:lvl5pPr indent="-285750" lvl="4" marL="2286000">
              <a:spcBef>
                <a:spcPts val="0"/>
              </a:spcBef>
              <a:spcAft>
                <a:spcPts val="0"/>
              </a:spcAft>
              <a:buClr>
                <a:schemeClr val="lt1"/>
              </a:buClr>
              <a:buSzPts val="900"/>
              <a:buFont typeface="Red Hat Display"/>
              <a:buChar char="○"/>
              <a:defRPr/>
            </a:lvl5pPr>
            <a:lvl6pPr indent="-285750" lvl="5" marL="2743200">
              <a:spcBef>
                <a:spcPts val="0"/>
              </a:spcBef>
              <a:spcAft>
                <a:spcPts val="0"/>
              </a:spcAft>
              <a:buClr>
                <a:schemeClr val="lt1"/>
              </a:buClr>
              <a:buSzPts val="900"/>
              <a:buFont typeface="Red Hat Display"/>
              <a:buChar char="■"/>
              <a:defRPr/>
            </a:lvl6pPr>
            <a:lvl7pPr indent="-285750" lvl="6" marL="3200400">
              <a:spcBef>
                <a:spcPts val="0"/>
              </a:spcBef>
              <a:spcAft>
                <a:spcPts val="0"/>
              </a:spcAft>
              <a:buClr>
                <a:schemeClr val="lt1"/>
              </a:buClr>
              <a:buSzPts val="900"/>
              <a:buFont typeface="Red Hat Display"/>
              <a:buChar char="●"/>
              <a:defRPr/>
            </a:lvl7pPr>
            <a:lvl8pPr indent="-285750" lvl="7" marL="3657600">
              <a:spcBef>
                <a:spcPts val="0"/>
              </a:spcBef>
              <a:spcAft>
                <a:spcPts val="0"/>
              </a:spcAft>
              <a:buClr>
                <a:schemeClr val="lt1"/>
              </a:buClr>
              <a:buSzPts val="900"/>
              <a:buFont typeface="Red Hat Display"/>
              <a:buChar char="○"/>
              <a:defRPr/>
            </a:lvl8pPr>
            <a:lvl9pPr indent="-285750" lvl="8" marL="4114800">
              <a:spcBef>
                <a:spcPts val="0"/>
              </a:spcBef>
              <a:spcAft>
                <a:spcPts val="0"/>
              </a:spcAft>
              <a:buClr>
                <a:schemeClr val="lt1"/>
              </a:buClr>
              <a:buSzPts val="900"/>
              <a:buFont typeface="Red Hat Display"/>
              <a:buChar char="■"/>
              <a:defRPr/>
            </a:lvl9pPr>
          </a:lstStyle>
          <a:p/>
        </p:txBody>
      </p:sp>
      <p:sp>
        <p:nvSpPr>
          <p:cNvPr id="270" name="Google Shape;270;p21"/>
          <p:cNvSpPr txBox="1"/>
          <p:nvPr>
            <p:ph idx="3" type="subTitle"/>
          </p:nvPr>
        </p:nvSpPr>
        <p:spPr>
          <a:xfrm>
            <a:off x="3329688" y="1730976"/>
            <a:ext cx="2484300" cy="1983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200"/>
              <a:buFont typeface="Red Hat Display"/>
              <a:buNone/>
              <a:defRPr b="1"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271" name="Google Shape;271;p21"/>
          <p:cNvSpPr txBox="1"/>
          <p:nvPr>
            <p:ph idx="4" type="body"/>
          </p:nvPr>
        </p:nvSpPr>
        <p:spPr>
          <a:xfrm>
            <a:off x="3329688" y="1984850"/>
            <a:ext cx="2466300" cy="959400"/>
          </a:xfrm>
          <a:prstGeom prst="rect">
            <a:avLst/>
          </a:prstGeom>
        </p:spPr>
        <p:txBody>
          <a:bodyPr anchorCtr="0" anchor="t" bIns="91425" lIns="0" spcFirstLastPara="1" rIns="91425" wrap="square" tIns="0">
            <a:spAutoFit/>
          </a:bodyPr>
          <a:lstStyle>
            <a:lvl1pPr indent="-285750" lvl="0" marL="457200">
              <a:spcBef>
                <a:spcPts val="0"/>
              </a:spcBef>
              <a:spcAft>
                <a:spcPts val="0"/>
              </a:spcAft>
              <a:buClr>
                <a:schemeClr val="lt1"/>
              </a:buClr>
              <a:buSzPts val="900"/>
              <a:buFont typeface="Red Hat Display"/>
              <a:buChar char="●"/>
              <a:defRPr/>
            </a:lvl1pPr>
            <a:lvl2pPr indent="-285750" lvl="1" marL="914400">
              <a:spcBef>
                <a:spcPts val="0"/>
              </a:spcBef>
              <a:spcAft>
                <a:spcPts val="0"/>
              </a:spcAft>
              <a:buClr>
                <a:schemeClr val="lt1"/>
              </a:buClr>
              <a:buSzPts val="900"/>
              <a:buFont typeface="Red Hat Display"/>
              <a:buChar char="○"/>
              <a:defRPr/>
            </a:lvl2pPr>
            <a:lvl3pPr indent="-285750" lvl="2" marL="1371600">
              <a:spcBef>
                <a:spcPts val="0"/>
              </a:spcBef>
              <a:spcAft>
                <a:spcPts val="0"/>
              </a:spcAft>
              <a:buClr>
                <a:schemeClr val="lt1"/>
              </a:buClr>
              <a:buSzPts val="900"/>
              <a:buFont typeface="Red Hat Display"/>
              <a:buChar char="■"/>
              <a:defRPr/>
            </a:lvl3pPr>
            <a:lvl4pPr indent="-285750" lvl="3" marL="1828800">
              <a:spcBef>
                <a:spcPts val="0"/>
              </a:spcBef>
              <a:spcAft>
                <a:spcPts val="0"/>
              </a:spcAft>
              <a:buClr>
                <a:schemeClr val="lt1"/>
              </a:buClr>
              <a:buSzPts val="900"/>
              <a:buFont typeface="Red Hat Display"/>
              <a:buChar char="●"/>
              <a:defRPr/>
            </a:lvl4pPr>
            <a:lvl5pPr indent="-285750" lvl="4" marL="2286000">
              <a:spcBef>
                <a:spcPts val="0"/>
              </a:spcBef>
              <a:spcAft>
                <a:spcPts val="0"/>
              </a:spcAft>
              <a:buClr>
                <a:schemeClr val="lt1"/>
              </a:buClr>
              <a:buSzPts val="900"/>
              <a:buFont typeface="Red Hat Display"/>
              <a:buChar char="○"/>
              <a:defRPr/>
            </a:lvl5pPr>
            <a:lvl6pPr indent="-285750" lvl="5" marL="2743200">
              <a:spcBef>
                <a:spcPts val="0"/>
              </a:spcBef>
              <a:spcAft>
                <a:spcPts val="0"/>
              </a:spcAft>
              <a:buClr>
                <a:schemeClr val="lt1"/>
              </a:buClr>
              <a:buSzPts val="900"/>
              <a:buFont typeface="Red Hat Display"/>
              <a:buChar char="■"/>
              <a:defRPr/>
            </a:lvl6pPr>
            <a:lvl7pPr indent="-285750" lvl="6" marL="3200400">
              <a:spcBef>
                <a:spcPts val="0"/>
              </a:spcBef>
              <a:spcAft>
                <a:spcPts val="0"/>
              </a:spcAft>
              <a:buClr>
                <a:schemeClr val="lt1"/>
              </a:buClr>
              <a:buSzPts val="900"/>
              <a:buFont typeface="Red Hat Display"/>
              <a:buChar char="●"/>
              <a:defRPr/>
            </a:lvl7pPr>
            <a:lvl8pPr indent="-285750" lvl="7" marL="3657600">
              <a:spcBef>
                <a:spcPts val="0"/>
              </a:spcBef>
              <a:spcAft>
                <a:spcPts val="0"/>
              </a:spcAft>
              <a:buClr>
                <a:schemeClr val="lt1"/>
              </a:buClr>
              <a:buSzPts val="900"/>
              <a:buFont typeface="Red Hat Display"/>
              <a:buChar char="○"/>
              <a:defRPr/>
            </a:lvl8pPr>
            <a:lvl9pPr indent="-285750" lvl="8" marL="4114800">
              <a:spcBef>
                <a:spcPts val="0"/>
              </a:spcBef>
              <a:spcAft>
                <a:spcPts val="0"/>
              </a:spcAft>
              <a:buClr>
                <a:schemeClr val="lt1"/>
              </a:buClr>
              <a:buSzPts val="900"/>
              <a:buFont typeface="Red Hat Display"/>
              <a:buChar char="■"/>
              <a:defRPr/>
            </a:lvl9pPr>
          </a:lstStyle>
          <a:p/>
        </p:txBody>
      </p:sp>
      <p:sp>
        <p:nvSpPr>
          <p:cNvPr id="272" name="Google Shape;272;p21"/>
          <p:cNvSpPr txBox="1"/>
          <p:nvPr>
            <p:ph idx="5" type="subTitle"/>
          </p:nvPr>
        </p:nvSpPr>
        <p:spPr>
          <a:xfrm>
            <a:off x="6237091" y="1730976"/>
            <a:ext cx="2484300" cy="1983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200"/>
              <a:buFont typeface="Red Hat Display"/>
              <a:buNone/>
              <a:defRPr b="1"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273" name="Google Shape;273;p21"/>
          <p:cNvSpPr txBox="1"/>
          <p:nvPr>
            <p:ph idx="6" type="body"/>
          </p:nvPr>
        </p:nvSpPr>
        <p:spPr>
          <a:xfrm>
            <a:off x="6237091" y="1984850"/>
            <a:ext cx="2466300" cy="959400"/>
          </a:xfrm>
          <a:prstGeom prst="rect">
            <a:avLst/>
          </a:prstGeom>
        </p:spPr>
        <p:txBody>
          <a:bodyPr anchorCtr="0" anchor="t" bIns="91425" lIns="0" spcFirstLastPara="1" rIns="91425" wrap="square" tIns="0">
            <a:spAutoFit/>
          </a:bodyPr>
          <a:lstStyle>
            <a:lvl1pPr indent="-285750" lvl="0" marL="457200">
              <a:spcBef>
                <a:spcPts val="0"/>
              </a:spcBef>
              <a:spcAft>
                <a:spcPts val="0"/>
              </a:spcAft>
              <a:buClr>
                <a:schemeClr val="lt1"/>
              </a:buClr>
              <a:buSzPts val="900"/>
              <a:buFont typeface="Red Hat Display"/>
              <a:buChar char="●"/>
              <a:defRPr/>
            </a:lvl1pPr>
            <a:lvl2pPr indent="-285750" lvl="1" marL="914400">
              <a:spcBef>
                <a:spcPts val="0"/>
              </a:spcBef>
              <a:spcAft>
                <a:spcPts val="0"/>
              </a:spcAft>
              <a:buClr>
                <a:schemeClr val="lt1"/>
              </a:buClr>
              <a:buSzPts val="900"/>
              <a:buFont typeface="Red Hat Display"/>
              <a:buChar char="○"/>
              <a:defRPr/>
            </a:lvl2pPr>
            <a:lvl3pPr indent="-285750" lvl="2" marL="1371600">
              <a:spcBef>
                <a:spcPts val="0"/>
              </a:spcBef>
              <a:spcAft>
                <a:spcPts val="0"/>
              </a:spcAft>
              <a:buClr>
                <a:schemeClr val="lt1"/>
              </a:buClr>
              <a:buSzPts val="900"/>
              <a:buFont typeface="Red Hat Display"/>
              <a:buChar char="■"/>
              <a:defRPr/>
            </a:lvl3pPr>
            <a:lvl4pPr indent="-285750" lvl="3" marL="1828800">
              <a:spcBef>
                <a:spcPts val="0"/>
              </a:spcBef>
              <a:spcAft>
                <a:spcPts val="0"/>
              </a:spcAft>
              <a:buClr>
                <a:schemeClr val="lt1"/>
              </a:buClr>
              <a:buSzPts val="900"/>
              <a:buFont typeface="Red Hat Display"/>
              <a:buChar char="●"/>
              <a:defRPr/>
            </a:lvl4pPr>
            <a:lvl5pPr indent="-285750" lvl="4" marL="2286000">
              <a:spcBef>
                <a:spcPts val="0"/>
              </a:spcBef>
              <a:spcAft>
                <a:spcPts val="0"/>
              </a:spcAft>
              <a:buClr>
                <a:schemeClr val="lt1"/>
              </a:buClr>
              <a:buSzPts val="900"/>
              <a:buFont typeface="Red Hat Display"/>
              <a:buChar char="○"/>
              <a:defRPr/>
            </a:lvl5pPr>
            <a:lvl6pPr indent="-285750" lvl="5" marL="2743200">
              <a:spcBef>
                <a:spcPts val="0"/>
              </a:spcBef>
              <a:spcAft>
                <a:spcPts val="0"/>
              </a:spcAft>
              <a:buClr>
                <a:schemeClr val="lt1"/>
              </a:buClr>
              <a:buSzPts val="900"/>
              <a:buFont typeface="Red Hat Display"/>
              <a:buChar char="■"/>
              <a:defRPr/>
            </a:lvl6pPr>
            <a:lvl7pPr indent="-285750" lvl="6" marL="3200400">
              <a:spcBef>
                <a:spcPts val="0"/>
              </a:spcBef>
              <a:spcAft>
                <a:spcPts val="0"/>
              </a:spcAft>
              <a:buClr>
                <a:schemeClr val="lt1"/>
              </a:buClr>
              <a:buSzPts val="900"/>
              <a:buFont typeface="Red Hat Display"/>
              <a:buChar char="●"/>
              <a:defRPr/>
            </a:lvl7pPr>
            <a:lvl8pPr indent="-285750" lvl="7" marL="3657600">
              <a:spcBef>
                <a:spcPts val="0"/>
              </a:spcBef>
              <a:spcAft>
                <a:spcPts val="0"/>
              </a:spcAft>
              <a:buClr>
                <a:schemeClr val="lt1"/>
              </a:buClr>
              <a:buSzPts val="900"/>
              <a:buFont typeface="Red Hat Display"/>
              <a:buChar char="○"/>
              <a:defRPr/>
            </a:lvl8pPr>
            <a:lvl9pPr indent="-285750" lvl="8" marL="4114800">
              <a:spcBef>
                <a:spcPts val="0"/>
              </a:spcBef>
              <a:spcAft>
                <a:spcPts val="0"/>
              </a:spcAft>
              <a:buClr>
                <a:schemeClr val="lt1"/>
              </a:buClr>
              <a:buSzPts val="900"/>
              <a:buFont typeface="Red Hat Display"/>
              <a:buChar char="■"/>
              <a:defRPr/>
            </a:lvl9pPr>
          </a:lstStyle>
          <a:p/>
        </p:txBody>
      </p:sp>
      <p:sp>
        <p:nvSpPr>
          <p:cNvPr id="274" name="Google Shape;274;p21"/>
          <p:cNvSpPr txBox="1"/>
          <p:nvPr>
            <p:ph type="title"/>
          </p:nvPr>
        </p:nvSpPr>
        <p:spPr>
          <a:xfrm>
            <a:off x="228600" y="420025"/>
            <a:ext cx="48177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275" name="Google Shape;275;p21"/>
          <p:cNvSpPr txBox="1"/>
          <p:nvPr>
            <p:ph idx="7" type="subTitle"/>
          </p:nvPr>
        </p:nvSpPr>
        <p:spPr>
          <a:xfrm>
            <a:off x="424600" y="3474395"/>
            <a:ext cx="2484300" cy="1983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200"/>
              <a:buFont typeface="Red Hat Display"/>
              <a:buNone/>
              <a:defRPr b="1"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276" name="Google Shape;276;p21"/>
          <p:cNvSpPr txBox="1"/>
          <p:nvPr>
            <p:ph idx="8" type="body"/>
          </p:nvPr>
        </p:nvSpPr>
        <p:spPr>
          <a:xfrm>
            <a:off x="424600" y="3724325"/>
            <a:ext cx="3718800" cy="414600"/>
          </a:xfrm>
          <a:prstGeom prst="rect">
            <a:avLst/>
          </a:prstGeom>
        </p:spPr>
        <p:txBody>
          <a:bodyPr anchorCtr="0" anchor="t" bIns="91425" lIns="0" spcFirstLastPara="1" rIns="91425" wrap="square" tIns="0">
            <a:spAutoFit/>
          </a:bodyPr>
          <a:lstStyle>
            <a:lvl1pPr indent="-285750" lvl="0" marL="457200">
              <a:spcBef>
                <a:spcPts val="0"/>
              </a:spcBef>
              <a:spcAft>
                <a:spcPts val="0"/>
              </a:spcAft>
              <a:buClr>
                <a:schemeClr val="lt1"/>
              </a:buClr>
              <a:buSzPts val="900"/>
              <a:buFont typeface="Red Hat Display"/>
              <a:buChar char="●"/>
              <a:defRPr/>
            </a:lvl1pPr>
            <a:lvl2pPr indent="-285750" lvl="1" marL="914400">
              <a:spcBef>
                <a:spcPts val="0"/>
              </a:spcBef>
              <a:spcAft>
                <a:spcPts val="0"/>
              </a:spcAft>
              <a:buClr>
                <a:schemeClr val="lt1"/>
              </a:buClr>
              <a:buSzPts val="900"/>
              <a:buFont typeface="Red Hat Display"/>
              <a:buChar char="○"/>
              <a:defRPr/>
            </a:lvl2pPr>
            <a:lvl3pPr indent="-285750" lvl="2" marL="1371600">
              <a:spcBef>
                <a:spcPts val="0"/>
              </a:spcBef>
              <a:spcAft>
                <a:spcPts val="0"/>
              </a:spcAft>
              <a:buClr>
                <a:schemeClr val="lt1"/>
              </a:buClr>
              <a:buSzPts val="900"/>
              <a:buFont typeface="Red Hat Display"/>
              <a:buChar char="■"/>
              <a:defRPr/>
            </a:lvl3pPr>
            <a:lvl4pPr indent="-285750" lvl="3" marL="1828800">
              <a:spcBef>
                <a:spcPts val="0"/>
              </a:spcBef>
              <a:spcAft>
                <a:spcPts val="0"/>
              </a:spcAft>
              <a:buClr>
                <a:schemeClr val="lt1"/>
              </a:buClr>
              <a:buSzPts val="900"/>
              <a:buFont typeface="Red Hat Display"/>
              <a:buChar char="●"/>
              <a:defRPr/>
            </a:lvl4pPr>
            <a:lvl5pPr indent="-285750" lvl="4" marL="2286000">
              <a:spcBef>
                <a:spcPts val="0"/>
              </a:spcBef>
              <a:spcAft>
                <a:spcPts val="0"/>
              </a:spcAft>
              <a:buClr>
                <a:schemeClr val="lt1"/>
              </a:buClr>
              <a:buSzPts val="900"/>
              <a:buFont typeface="Red Hat Display"/>
              <a:buChar char="○"/>
              <a:defRPr/>
            </a:lvl5pPr>
            <a:lvl6pPr indent="-285750" lvl="5" marL="2743200">
              <a:spcBef>
                <a:spcPts val="0"/>
              </a:spcBef>
              <a:spcAft>
                <a:spcPts val="0"/>
              </a:spcAft>
              <a:buClr>
                <a:schemeClr val="lt1"/>
              </a:buClr>
              <a:buSzPts val="900"/>
              <a:buFont typeface="Red Hat Display"/>
              <a:buChar char="■"/>
              <a:defRPr/>
            </a:lvl6pPr>
            <a:lvl7pPr indent="-285750" lvl="6" marL="3200400">
              <a:spcBef>
                <a:spcPts val="0"/>
              </a:spcBef>
              <a:spcAft>
                <a:spcPts val="0"/>
              </a:spcAft>
              <a:buClr>
                <a:schemeClr val="lt1"/>
              </a:buClr>
              <a:buSzPts val="900"/>
              <a:buFont typeface="Red Hat Display"/>
              <a:buChar char="●"/>
              <a:defRPr/>
            </a:lvl7pPr>
            <a:lvl8pPr indent="-285750" lvl="7" marL="3657600">
              <a:spcBef>
                <a:spcPts val="0"/>
              </a:spcBef>
              <a:spcAft>
                <a:spcPts val="0"/>
              </a:spcAft>
              <a:buClr>
                <a:schemeClr val="lt1"/>
              </a:buClr>
              <a:buSzPts val="900"/>
              <a:buFont typeface="Red Hat Display"/>
              <a:buChar char="○"/>
              <a:defRPr/>
            </a:lvl8pPr>
            <a:lvl9pPr indent="-285750" lvl="8" marL="4114800">
              <a:spcBef>
                <a:spcPts val="0"/>
              </a:spcBef>
              <a:spcAft>
                <a:spcPts val="0"/>
              </a:spcAft>
              <a:buClr>
                <a:schemeClr val="lt1"/>
              </a:buClr>
              <a:buSzPts val="900"/>
              <a:buFont typeface="Red Hat Display"/>
              <a:buChar char="■"/>
              <a:defRPr/>
            </a:lvl9pPr>
          </a:lstStyle>
          <a:p/>
        </p:txBody>
      </p:sp>
      <p:sp>
        <p:nvSpPr>
          <p:cNvPr id="277" name="Google Shape;277;p21"/>
          <p:cNvSpPr txBox="1"/>
          <p:nvPr>
            <p:ph idx="9" type="subTitle"/>
          </p:nvPr>
        </p:nvSpPr>
        <p:spPr>
          <a:xfrm>
            <a:off x="4815675" y="3474395"/>
            <a:ext cx="2484300" cy="1983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200"/>
              <a:buFont typeface="Red Hat Display"/>
              <a:buNone/>
              <a:defRPr b="1"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278" name="Google Shape;278;p21"/>
          <p:cNvSpPr txBox="1"/>
          <p:nvPr>
            <p:ph idx="13" type="body"/>
          </p:nvPr>
        </p:nvSpPr>
        <p:spPr>
          <a:xfrm>
            <a:off x="4815675" y="3724325"/>
            <a:ext cx="3718800" cy="414600"/>
          </a:xfrm>
          <a:prstGeom prst="rect">
            <a:avLst/>
          </a:prstGeom>
        </p:spPr>
        <p:txBody>
          <a:bodyPr anchorCtr="0" anchor="t" bIns="91425" lIns="0" spcFirstLastPara="1" rIns="91425" wrap="square" tIns="0">
            <a:spAutoFit/>
          </a:bodyPr>
          <a:lstStyle>
            <a:lvl1pPr indent="-285750" lvl="0" marL="457200">
              <a:spcBef>
                <a:spcPts val="0"/>
              </a:spcBef>
              <a:spcAft>
                <a:spcPts val="0"/>
              </a:spcAft>
              <a:buClr>
                <a:schemeClr val="lt1"/>
              </a:buClr>
              <a:buSzPts val="900"/>
              <a:buFont typeface="Red Hat Display"/>
              <a:buChar char="●"/>
              <a:defRPr/>
            </a:lvl1pPr>
            <a:lvl2pPr indent="-285750" lvl="1" marL="914400">
              <a:spcBef>
                <a:spcPts val="0"/>
              </a:spcBef>
              <a:spcAft>
                <a:spcPts val="0"/>
              </a:spcAft>
              <a:buClr>
                <a:schemeClr val="lt1"/>
              </a:buClr>
              <a:buSzPts val="900"/>
              <a:buFont typeface="Red Hat Display"/>
              <a:buChar char="○"/>
              <a:defRPr/>
            </a:lvl2pPr>
            <a:lvl3pPr indent="-285750" lvl="2" marL="1371600">
              <a:spcBef>
                <a:spcPts val="0"/>
              </a:spcBef>
              <a:spcAft>
                <a:spcPts val="0"/>
              </a:spcAft>
              <a:buClr>
                <a:schemeClr val="lt1"/>
              </a:buClr>
              <a:buSzPts val="900"/>
              <a:buFont typeface="Red Hat Display"/>
              <a:buChar char="■"/>
              <a:defRPr/>
            </a:lvl3pPr>
            <a:lvl4pPr indent="-285750" lvl="3" marL="1828800">
              <a:spcBef>
                <a:spcPts val="0"/>
              </a:spcBef>
              <a:spcAft>
                <a:spcPts val="0"/>
              </a:spcAft>
              <a:buClr>
                <a:schemeClr val="lt1"/>
              </a:buClr>
              <a:buSzPts val="900"/>
              <a:buFont typeface="Red Hat Display"/>
              <a:buChar char="●"/>
              <a:defRPr/>
            </a:lvl4pPr>
            <a:lvl5pPr indent="-285750" lvl="4" marL="2286000">
              <a:spcBef>
                <a:spcPts val="0"/>
              </a:spcBef>
              <a:spcAft>
                <a:spcPts val="0"/>
              </a:spcAft>
              <a:buClr>
                <a:schemeClr val="lt1"/>
              </a:buClr>
              <a:buSzPts val="900"/>
              <a:buFont typeface="Red Hat Display"/>
              <a:buChar char="○"/>
              <a:defRPr/>
            </a:lvl5pPr>
            <a:lvl6pPr indent="-285750" lvl="5" marL="2743200">
              <a:spcBef>
                <a:spcPts val="0"/>
              </a:spcBef>
              <a:spcAft>
                <a:spcPts val="0"/>
              </a:spcAft>
              <a:buClr>
                <a:schemeClr val="lt1"/>
              </a:buClr>
              <a:buSzPts val="900"/>
              <a:buFont typeface="Red Hat Display"/>
              <a:buChar char="■"/>
              <a:defRPr/>
            </a:lvl6pPr>
            <a:lvl7pPr indent="-285750" lvl="6" marL="3200400">
              <a:spcBef>
                <a:spcPts val="0"/>
              </a:spcBef>
              <a:spcAft>
                <a:spcPts val="0"/>
              </a:spcAft>
              <a:buClr>
                <a:schemeClr val="lt1"/>
              </a:buClr>
              <a:buSzPts val="900"/>
              <a:buFont typeface="Red Hat Display"/>
              <a:buChar char="●"/>
              <a:defRPr/>
            </a:lvl7pPr>
            <a:lvl8pPr indent="-285750" lvl="7" marL="3657600">
              <a:spcBef>
                <a:spcPts val="0"/>
              </a:spcBef>
              <a:spcAft>
                <a:spcPts val="0"/>
              </a:spcAft>
              <a:buClr>
                <a:schemeClr val="lt1"/>
              </a:buClr>
              <a:buSzPts val="900"/>
              <a:buFont typeface="Red Hat Display"/>
              <a:buChar char="○"/>
              <a:defRPr/>
            </a:lvl8pPr>
            <a:lvl9pPr indent="-285750" lvl="8" marL="4114800">
              <a:spcBef>
                <a:spcPts val="0"/>
              </a:spcBef>
              <a:spcAft>
                <a:spcPts val="0"/>
              </a:spcAft>
              <a:buClr>
                <a:schemeClr val="lt1"/>
              </a:buClr>
              <a:buSzPts val="900"/>
              <a:buFont typeface="Red Hat Display"/>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p:cSld name="BLANK_1_1_1_1_2">
    <p:spTree>
      <p:nvGrpSpPr>
        <p:cNvPr id="279" name="Shape 279"/>
        <p:cNvGrpSpPr/>
        <p:nvPr/>
      </p:nvGrpSpPr>
      <p:grpSpPr>
        <a:xfrm>
          <a:off x="0" y="0"/>
          <a:ext cx="0" cy="0"/>
          <a:chOff x="0" y="0"/>
          <a:chExt cx="0" cy="0"/>
        </a:xfrm>
      </p:grpSpPr>
      <p:sp>
        <p:nvSpPr>
          <p:cNvPr id="280" name="Google Shape;280;p22"/>
          <p:cNvSpPr txBox="1"/>
          <p:nvPr>
            <p:ph type="title"/>
          </p:nvPr>
        </p:nvSpPr>
        <p:spPr>
          <a:xfrm>
            <a:off x="228600" y="420017"/>
            <a:ext cx="64803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281" name="Google Shape;281;p22"/>
          <p:cNvSpPr/>
          <p:nvPr>
            <p:ph idx="2" type="pic"/>
          </p:nvPr>
        </p:nvSpPr>
        <p:spPr>
          <a:xfrm>
            <a:off x="1446025" y="1291825"/>
            <a:ext cx="1232400" cy="1283100"/>
          </a:xfrm>
          <a:prstGeom prst="snip1Rect">
            <a:avLst>
              <a:gd fmla="val 44296" name="adj"/>
            </a:avLst>
          </a:prstGeom>
          <a:noFill/>
          <a:ln>
            <a:noFill/>
          </a:ln>
        </p:spPr>
      </p:sp>
      <p:sp>
        <p:nvSpPr>
          <p:cNvPr id="282" name="Google Shape;282;p22"/>
          <p:cNvSpPr/>
          <p:nvPr>
            <p:ph idx="3" type="pic"/>
          </p:nvPr>
        </p:nvSpPr>
        <p:spPr>
          <a:xfrm>
            <a:off x="6526650" y="1291825"/>
            <a:ext cx="1232400" cy="1283100"/>
          </a:xfrm>
          <a:prstGeom prst="snip1Rect">
            <a:avLst>
              <a:gd fmla="val 44296" name="adj"/>
            </a:avLst>
          </a:prstGeom>
          <a:noFill/>
          <a:ln>
            <a:noFill/>
          </a:ln>
        </p:spPr>
      </p:sp>
      <p:sp>
        <p:nvSpPr>
          <p:cNvPr id="283" name="Google Shape;283;p22"/>
          <p:cNvSpPr/>
          <p:nvPr>
            <p:ph idx="4" type="pic"/>
          </p:nvPr>
        </p:nvSpPr>
        <p:spPr>
          <a:xfrm>
            <a:off x="3982125" y="2570200"/>
            <a:ext cx="1232400" cy="1292100"/>
          </a:xfrm>
          <a:prstGeom prst="snip1Rect">
            <a:avLst>
              <a:gd fmla="val 44296" name="adj"/>
            </a:avLst>
          </a:prstGeom>
          <a:noFill/>
          <a:ln>
            <a:noFill/>
          </a:ln>
        </p:spPr>
      </p:sp>
      <p:sp>
        <p:nvSpPr>
          <p:cNvPr id="284" name="Google Shape;284;p22"/>
          <p:cNvSpPr txBox="1"/>
          <p:nvPr>
            <p:ph idx="1" type="subTitle"/>
          </p:nvPr>
        </p:nvSpPr>
        <p:spPr>
          <a:xfrm>
            <a:off x="228477" y="2667425"/>
            <a:ext cx="1947300" cy="301500"/>
          </a:xfrm>
          <a:prstGeom prst="rect">
            <a:avLst/>
          </a:prstGeom>
        </p:spPr>
        <p:txBody>
          <a:bodyPr anchorCtr="0" anchor="b" bIns="0" lIns="0" spcFirstLastPara="1" rIns="91425" wrap="square" tIns="91425">
            <a:noAutofit/>
          </a:bodyPr>
          <a:lstStyle>
            <a:lvl1pPr lvl="0">
              <a:spcBef>
                <a:spcPts val="0"/>
              </a:spcBef>
              <a:spcAft>
                <a:spcPts val="0"/>
              </a:spcAft>
              <a:buClr>
                <a:schemeClr val="lt1"/>
              </a:buClr>
              <a:buSzPts val="1200"/>
              <a:buFont typeface="Red Hat Display"/>
              <a:buNone/>
              <a:defRPr b="1" sz="12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285" name="Google Shape;285;p22"/>
          <p:cNvSpPr txBox="1"/>
          <p:nvPr>
            <p:ph idx="5" type="subTitle"/>
          </p:nvPr>
        </p:nvSpPr>
        <p:spPr>
          <a:xfrm>
            <a:off x="228475" y="3167625"/>
            <a:ext cx="2195100" cy="6903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900"/>
              <a:buFont typeface="Red Hat Display"/>
              <a:buNone/>
              <a:defRPr sz="900"/>
            </a:lvl2pPr>
            <a:lvl3pPr lvl="2">
              <a:spcBef>
                <a:spcPts val="0"/>
              </a:spcBef>
              <a:spcAft>
                <a:spcPts val="0"/>
              </a:spcAft>
              <a:buClr>
                <a:schemeClr val="lt1"/>
              </a:buClr>
              <a:buSzPts val="900"/>
              <a:buFont typeface="Red Hat Display"/>
              <a:buNone/>
              <a:defRPr sz="900"/>
            </a:lvl3pPr>
            <a:lvl4pPr lvl="3">
              <a:spcBef>
                <a:spcPts val="0"/>
              </a:spcBef>
              <a:spcAft>
                <a:spcPts val="0"/>
              </a:spcAft>
              <a:buClr>
                <a:schemeClr val="lt1"/>
              </a:buClr>
              <a:buSzPts val="900"/>
              <a:buFont typeface="Red Hat Display"/>
              <a:buNone/>
              <a:defRPr sz="900"/>
            </a:lvl4pPr>
            <a:lvl5pPr lvl="4">
              <a:spcBef>
                <a:spcPts val="0"/>
              </a:spcBef>
              <a:spcAft>
                <a:spcPts val="0"/>
              </a:spcAft>
              <a:buClr>
                <a:schemeClr val="lt1"/>
              </a:buClr>
              <a:buSzPts val="900"/>
              <a:buFont typeface="Red Hat Display"/>
              <a:buNone/>
              <a:defRPr sz="900"/>
            </a:lvl5pPr>
            <a:lvl6pPr lvl="5">
              <a:spcBef>
                <a:spcPts val="0"/>
              </a:spcBef>
              <a:spcAft>
                <a:spcPts val="0"/>
              </a:spcAft>
              <a:buClr>
                <a:schemeClr val="lt1"/>
              </a:buClr>
              <a:buSzPts val="900"/>
              <a:buFont typeface="Red Hat Display"/>
              <a:buNone/>
              <a:defRPr sz="900"/>
            </a:lvl6pPr>
            <a:lvl7pPr lvl="6">
              <a:spcBef>
                <a:spcPts val="0"/>
              </a:spcBef>
              <a:spcAft>
                <a:spcPts val="0"/>
              </a:spcAft>
              <a:buClr>
                <a:schemeClr val="lt1"/>
              </a:buClr>
              <a:buSzPts val="900"/>
              <a:buFont typeface="Red Hat Display"/>
              <a:buNone/>
              <a:defRPr sz="900"/>
            </a:lvl7pPr>
            <a:lvl8pPr lvl="7">
              <a:spcBef>
                <a:spcPts val="0"/>
              </a:spcBef>
              <a:spcAft>
                <a:spcPts val="0"/>
              </a:spcAft>
              <a:buClr>
                <a:schemeClr val="lt1"/>
              </a:buClr>
              <a:buSzPts val="900"/>
              <a:buFont typeface="Red Hat Display"/>
              <a:buNone/>
              <a:defRPr sz="900"/>
            </a:lvl8pPr>
            <a:lvl9pPr lvl="8">
              <a:spcBef>
                <a:spcPts val="0"/>
              </a:spcBef>
              <a:spcAft>
                <a:spcPts val="0"/>
              </a:spcAft>
              <a:buClr>
                <a:schemeClr val="lt1"/>
              </a:buClr>
              <a:buSzPts val="900"/>
              <a:buFont typeface="Red Hat Display"/>
              <a:buNone/>
              <a:defRPr sz="900"/>
            </a:lvl9pPr>
          </a:lstStyle>
          <a:p/>
        </p:txBody>
      </p:sp>
      <p:sp>
        <p:nvSpPr>
          <p:cNvPr id="286" name="Google Shape;286;p22"/>
          <p:cNvSpPr txBox="1"/>
          <p:nvPr>
            <p:ph idx="6" type="subTitle"/>
          </p:nvPr>
        </p:nvSpPr>
        <p:spPr>
          <a:xfrm>
            <a:off x="2833342" y="3971788"/>
            <a:ext cx="1947300" cy="301500"/>
          </a:xfrm>
          <a:prstGeom prst="rect">
            <a:avLst/>
          </a:prstGeom>
        </p:spPr>
        <p:txBody>
          <a:bodyPr anchorCtr="0" anchor="b" bIns="0" lIns="0" spcFirstLastPara="1" rIns="91425" wrap="square" tIns="91425">
            <a:noAutofit/>
          </a:bodyPr>
          <a:lstStyle>
            <a:lvl1pPr lvl="0">
              <a:spcBef>
                <a:spcPts val="0"/>
              </a:spcBef>
              <a:spcAft>
                <a:spcPts val="0"/>
              </a:spcAft>
              <a:buSzPts val="1200"/>
              <a:buNone/>
              <a:defRPr b="1"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7" name="Google Shape;287;p22"/>
          <p:cNvSpPr txBox="1"/>
          <p:nvPr>
            <p:ph idx="7" type="subTitle"/>
          </p:nvPr>
        </p:nvSpPr>
        <p:spPr>
          <a:xfrm>
            <a:off x="2833350" y="4471996"/>
            <a:ext cx="2195100" cy="440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900"/>
              <a:buFont typeface="Red Hat Display"/>
              <a:buNone/>
              <a:defRPr sz="900"/>
            </a:lvl2pPr>
            <a:lvl3pPr lvl="2">
              <a:spcBef>
                <a:spcPts val="0"/>
              </a:spcBef>
              <a:spcAft>
                <a:spcPts val="0"/>
              </a:spcAft>
              <a:buClr>
                <a:schemeClr val="lt1"/>
              </a:buClr>
              <a:buSzPts val="900"/>
              <a:buFont typeface="Red Hat Display"/>
              <a:buNone/>
              <a:defRPr sz="900"/>
            </a:lvl3pPr>
            <a:lvl4pPr lvl="3">
              <a:spcBef>
                <a:spcPts val="0"/>
              </a:spcBef>
              <a:spcAft>
                <a:spcPts val="0"/>
              </a:spcAft>
              <a:buClr>
                <a:schemeClr val="lt1"/>
              </a:buClr>
              <a:buSzPts val="900"/>
              <a:buFont typeface="Red Hat Display"/>
              <a:buNone/>
              <a:defRPr sz="900"/>
            </a:lvl4pPr>
            <a:lvl5pPr lvl="4">
              <a:spcBef>
                <a:spcPts val="0"/>
              </a:spcBef>
              <a:spcAft>
                <a:spcPts val="0"/>
              </a:spcAft>
              <a:buClr>
                <a:schemeClr val="lt1"/>
              </a:buClr>
              <a:buSzPts val="900"/>
              <a:buFont typeface="Red Hat Display"/>
              <a:buNone/>
              <a:defRPr sz="900"/>
            </a:lvl5pPr>
            <a:lvl6pPr lvl="5">
              <a:spcBef>
                <a:spcPts val="0"/>
              </a:spcBef>
              <a:spcAft>
                <a:spcPts val="0"/>
              </a:spcAft>
              <a:buClr>
                <a:schemeClr val="lt1"/>
              </a:buClr>
              <a:buSzPts val="900"/>
              <a:buFont typeface="Red Hat Display"/>
              <a:buNone/>
              <a:defRPr sz="900"/>
            </a:lvl6pPr>
            <a:lvl7pPr lvl="6">
              <a:spcBef>
                <a:spcPts val="0"/>
              </a:spcBef>
              <a:spcAft>
                <a:spcPts val="0"/>
              </a:spcAft>
              <a:buClr>
                <a:schemeClr val="lt1"/>
              </a:buClr>
              <a:buSzPts val="900"/>
              <a:buFont typeface="Red Hat Display"/>
              <a:buNone/>
              <a:defRPr sz="900"/>
            </a:lvl7pPr>
            <a:lvl8pPr lvl="7">
              <a:spcBef>
                <a:spcPts val="0"/>
              </a:spcBef>
              <a:spcAft>
                <a:spcPts val="0"/>
              </a:spcAft>
              <a:buClr>
                <a:schemeClr val="lt1"/>
              </a:buClr>
              <a:buSzPts val="900"/>
              <a:buFont typeface="Red Hat Display"/>
              <a:buNone/>
              <a:defRPr sz="900"/>
            </a:lvl8pPr>
            <a:lvl9pPr lvl="8">
              <a:spcBef>
                <a:spcPts val="0"/>
              </a:spcBef>
              <a:spcAft>
                <a:spcPts val="0"/>
              </a:spcAft>
              <a:buClr>
                <a:schemeClr val="lt1"/>
              </a:buClr>
              <a:buSzPts val="900"/>
              <a:buFont typeface="Red Hat Display"/>
              <a:buNone/>
              <a:defRPr sz="900"/>
            </a:lvl9pPr>
          </a:lstStyle>
          <a:p/>
        </p:txBody>
      </p:sp>
      <p:sp>
        <p:nvSpPr>
          <p:cNvPr id="288" name="Google Shape;288;p22"/>
          <p:cNvSpPr txBox="1"/>
          <p:nvPr>
            <p:ph idx="8" type="subTitle"/>
          </p:nvPr>
        </p:nvSpPr>
        <p:spPr>
          <a:xfrm>
            <a:off x="5382242" y="2686145"/>
            <a:ext cx="1947300" cy="301500"/>
          </a:xfrm>
          <a:prstGeom prst="rect">
            <a:avLst/>
          </a:prstGeom>
        </p:spPr>
        <p:txBody>
          <a:bodyPr anchorCtr="0" anchor="b" bIns="0" lIns="0" spcFirstLastPara="1" rIns="91425" wrap="square" tIns="91425">
            <a:noAutofit/>
          </a:bodyPr>
          <a:lstStyle>
            <a:lvl1pPr lvl="0">
              <a:spcBef>
                <a:spcPts val="0"/>
              </a:spcBef>
              <a:spcAft>
                <a:spcPts val="0"/>
              </a:spcAft>
              <a:buClr>
                <a:schemeClr val="lt1"/>
              </a:buClr>
              <a:buSzPts val="1200"/>
              <a:buFont typeface="Red Hat Display"/>
              <a:buNone/>
              <a:defRPr b="1" sz="12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289" name="Google Shape;289;p22"/>
          <p:cNvSpPr txBox="1"/>
          <p:nvPr>
            <p:ph idx="9" type="subTitle"/>
          </p:nvPr>
        </p:nvSpPr>
        <p:spPr>
          <a:xfrm>
            <a:off x="5382250" y="3186352"/>
            <a:ext cx="2195100" cy="4404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900"/>
              <a:buFont typeface="Red Hat Display"/>
              <a:buNone/>
              <a:defRPr sz="900"/>
            </a:lvl2pPr>
            <a:lvl3pPr lvl="2">
              <a:spcBef>
                <a:spcPts val="0"/>
              </a:spcBef>
              <a:spcAft>
                <a:spcPts val="0"/>
              </a:spcAft>
              <a:buClr>
                <a:schemeClr val="lt1"/>
              </a:buClr>
              <a:buSzPts val="900"/>
              <a:buFont typeface="Red Hat Display"/>
              <a:buNone/>
              <a:defRPr sz="900"/>
            </a:lvl3pPr>
            <a:lvl4pPr lvl="3">
              <a:spcBef>
                <a:spcPts val="0"/>
              </a:spcBef>
              <a:spcAft>
                <a:spcPts val="0"/>
              </a:spcAft>
              <a:buClr>
                <a:schemeClr val="lt1"/>
              </a:buClr>
              <a:buSzPts val="900"/>
              <a:buFont typeface="Red Hat Display"/>
              <a:buNone/>
              <a:defRPr sz="900"/>
            </a:lvl4pPr>
            <a:lvl5pPr lvl="4">
              <a:spcBef>
                <a:spcPts val="0"/>
              </a:spcBef>
              <a:spcAft>
                <a:spcPts val="0"/>
              </a:spcAft>
              <a:buClr>
                <a:schemeClr val="lt1"/>
              </a:buClr>
              <a:buSzPts val="900"/>
              <a:buFont typeface="Red Hat Display"/>
              <a:buNone/>
              <a:defRPr sz="900"/>
            </a:lvl5pPr>
            <a:lvl6pPr lvl="5">
              <a:spcBef>
                <a:spcPts val="0"/>
              </a:spcBef>
              <a:spcAft>
                <a:spcPts val="0"/>
              </a:spcAft>
              <a:buClr>
                <a:schemeClr val="lt1"/>
              </a:buClr>
              <a:buSzPts val="900"/>
              <a:buFont typeface="Red Hat Display"/>
              <a:buNone/>
              <a:defRPr sz="900"/>
            </a:lvl6pPr>
            <a:lvl7pPr lvl="6">
              <a:spcBef>
                <a:spcPts val="0"/>
              </a:spcBef>
              <a:spcAft>
                <a:spcPts val="0"/>
              </a:spcAft>
              <a:buClr>
                <a:schemeClr val="lt1"/>
              </a:buClr>
              <a:buSzPts val="900"/>
              <a:buFont typeface="Red Hat Display"/>
              <a:buNone/>
              <a:defRPr sz="900"/>
            </a:lvl7pPr>
            <a:lvl8pPr lvl="7">
              <a:spcBef>
                <a:spcPts val="0"/>
              </a:spcBef>
              <a:spcAft>
                <a:spcPts val="0"/>
              </a:spcAft>
              <a:buClr>
                <a:schemeClr val="lt1"/>
              </a:buClr>
              <a:buSzPts val="900"/>
              <a:buFont typeface="Red Hat Display"/>
              <a:buNone/>
              <a:defRPr sz="900"/>
            </a:lvl8pPr>
            <a:lvl9pPr lvl="8">
              <a:spcBef>
                <a:spcPts val="0"/>
              </a:spcBef>
              <a:spcAft>
                <a:spcPts val="0"/>
              </a:spcAft>
              <a:buClr>
                <a:schemeClr val="lt1"/>
              </a:buClr>
              <a:buSzPts val="900"/>
              <a:buFont typeface="Red Hat Display"/>
              <a:buNone/>
              <a:defRPr sz="900"/>
            </a:lvl9pPr>
          </a:lstStyle>
          <a:p/>
        </p:txBody>
      </p:sp>
      <p:sp>
        <p:nvSpPr>
          <p:cNvPr id="290" name="Google Shape;290;p22"/>
          <p:cNvSpPr txBox="1"/>
          <p:nvPr>
            <p:ph idx="13" type="subTitle"/>
          </p:nvPr>
        </p:nvSpPr>
        <p:spPr>
          <a:xfrm>
            <a:off x="2418550" y="2576525"/>
            <a:ext cx="256500" cy="275700"/>
          </a:xfrm>
          <a:prstGeom prst="rect">
            <a:avLst/>
          </a:prstGeom>
        </p:spPr>
        <p:txBody>
          <a:bodyPr anchorCtr="0" anchor="t" bIns="0" lIns="0" spcFirstLastPara="1" rIns="0" wrap="square" tIns="0">
            <a:noAutofit/>
          </a:bodyPr>
          <a:lstStyle>
            <a:lvl1pPr lvl="0" algn="ctr">
              <a:spcBef>
                <a:spcPts val="0"/>
              </a:spcBef>
              <a:spcAft>
                <a:spcPts val="0"/>
              </a:spcAft>
              <a:buClr>
                <a:schemeClr val="dk1"/>
              </a:buClr>
              <a:buSzPts val="500"/>
              <a:buFont typeface="Red Hat Display Medium"/>
              <a:buNone/>
              <a:defRPr sz="500">
                <a:solidFill>
                  <a:schemeClr val="dk1"/>
                </a:solidFill>
                <a:latin typeface="Red Hat Display Medium"/>
                <a:ea typeface="Red Hat Display Medium"/>
                <a:cs typeface="Red Hat Display Medium"/>
                <a:sym typeface="Red Hat Display Medium"/>
              </a:defRPr>
            </a:lvl1pPr>
            <a:lvl2pPr lvl="1">
              <a:spcBef>
                <a:spcPts val="0"/>
              </a:spcBef>
              <a:spcAft>
                <a:spcPts val="0"/>
              </a:spcAft>
              <a:buClr>
                <a:schemeClr val="dk1"/>
              </a:buClr>
              <a:buSzPts val="1200"/>
              <a:buFont typeface="Red Hat Display"/>
              <a:buNone/>
              <a:defRPr sz="1200">
                <a:solidFill>
                  <a:schemeClr val="dk1"/>
                </a:solidFill>
              </a:defRPr>
            </a:lvl2pPr>
            <a:lvl3pPr lvl="2">
              <a:spcBef>
                <a:spcPts val="0"/>
              </a:spcBef>
              <a:spcAft>
                <a:spcPts val="0"/>
              </a:spcAft>
              <a:buClr>
                <a:schemeClr val="dk1"/>
              </a:buClr>
              <a:buSzPts val="1200"/>
              <a:buFont typeface="Red Hat Display"/>
              <a:buNone/>
              <a:defRPr sz="1200">
                <a:solidFill>
                  <a:schemeClr val="dk1"/>
                </a:solidFill>
              </a:defRPr>
            </a:lvl3pPr>
            <a:lvl4pPr lvl="3">
              <a:spcBef>
                <a:spcPts val="0"/>
              </a:spcBef>
              <a:spcAft>
                <a:spcPts val="0"/>
              </a:spcAft>
              <a:buClr>
                <a:schemeClr val="dk1"/>
              </a:buClr>
              <a:buSzPts val="1200"/>
              <a:buFont typeface="Red Hat Display"/>
              <a:buNone/>
              <a:defRPr sz="1200">
                <a:solidFill>
                  <a:schemeClr val="dk1"/>
                </a:solidFill>
              </a:defRPr>
            </a:lvl4pPr>
            <a:lvl5pPr lvl="4">
              <a:spcBef>
                <a:spcPts val="0"/>
              </a:spcBef>
              <a:spcAft>
                <a:spcPts val="0"/>
              </a:spcAft>
              <a:buClr>
                <a:schemeClr val="dk1"/>
              </a:buClr>
              <a:buSzPts val="1200"/>
              <a:buFont typeface="Red Hat Display"/>
              <a:buNone/>
              <a:defRPr sz="1200">
                <a:solidFill>
                  <a:schemeClr val="dk1"/>
                </a:solidFill>
              </a:defRPr>
            </a:lvl5pPr>
            <a:lvl6pPr lvl="5">
              <a:spcBef>
                <a:spcPts val="0"/>
              </a:spcBef>
              <a:spcAft>
                <a:spcPts val="0"/>
              </a:spcAft>
              <a:buClr>
                <a:schemeClr val="dk1"/>
              </a:buClr>
              <a:buSzPts val="1200"/>
              <a:buFont typeface="Red Hat Display"/>
              <a:buNone/>
              <a:defRPr sz="1200">
                <a:solidFill>
                  <a:schemeClr val="dk1"/>
                </a:solidFill>
              </a:defRPr>
            </a:lvl6pPr>
            <a:lvl7pPr lvl="6">
              <a:spcBef>
                <a:spcPts val="0"/>
              </a:spcBef>
              <a:spcAft>
                <a:spcPts val="0"/>
              </a:spcAft>
              <a:buClr>
                <a:schemeClr val="dk1"/>
              </a:buClr>
              <a:buSzPts val="1200"/>
              <a:buFont typeface="Red Hat Display"/>
              <a:buNone/>
              <a:defRPr sz="1200">
                <a:solidFill>
                  <a:schemeClr val="dk1"/>
                </a:solidFill>
              </a:defRPr>
            </a:lvl7pPr>
            <a:lvl8pPr lvl="7">
              <a:spcBef>
                <a:spcPts val="0"/>
              </a:spcBef>
              <a:spcAft>
                <a:spcPts val="0"/>
              </a:spcAft>
              <a:buClr>
                <a:schemeClr val="dk1"/>
              </a:buClr>
              <a:buSzPts val="1200"/>
              <a:buFont typeface="Red Hat Display"/>
              <a:buNone/>
              <a:defRPr sz="1200">
                <a:solidFill>
                  <a:schemeClr val="dk1"/>
                </a:solidFill>
              </a:defRPr>
            </a:lvl8pPr>
            <a:lvl9pPr lvl="8">
              <a:spcBef>
                <a:spcPts val="0"/>
              </a:spcBef>
              <a:spcAft>
                <a:spcPts val="0"/>
              </a:spcAft>
              <a:buClr>
                <a:schemeClr val="dk1"/>
              </a:buClr>
              <a:buSzPts val="1200"/>
              <a:buFont typeface="Red Hat Display"/>
              <a:buNone/>
              <a:defRPr sz="1200">
                <a:solidFill>
                  <a:schemeClr val="dk1"/>
                </a:solidFill>
              </a:defRPr>
            </a:lvl9pPr>
          </a:lstStyle>
          <a:p/>
        </p:txBody>
      </p:sp>
      <p:sp>
        <p:nvSpPr>
          <p:cNvPr id="291" name="Google Shape;291;p22"/>
          <p:cNvSpPr txBox="1"/>
          <p:nvPr>
            <p:ph idx="14" type="subTitle"/>
          </p:nvPr>
        </p:nvSpPr>
        <p:spPr>
          <a:xfrm>
            <a:off x="4958025" y="3866186"/>
            <a:ext cx="256500" cy="275700"/>
          </a:xfrm>
          <a:prstGeom prst="rect">
            <a:avLst/>
          </a:prstGeom>
        </p:spPr>
        <p:txBody>
          <a:bodyPr anchorCtr="0" anchor="t" bIns="0" lIns="0" spcFirstLastPara="1" rIns="0" wrap="square" tIns="0">
            <a:noAutofit/>
          </a:bodyPr>
          <a:lstStyle>
            <a:lvl1pPr lvl="0" algn="ctr">
              <a:spcBef>
                <a:spcPts val="0"/>
              </a:spcBef>
              <a:spcAft>
                <a:spcPts val="0"/>
              </a:spcAft>
              <a:buClr>
                <a:schemeClr val="dk1"/>
              </a:buClr>
              <a:buSzPts val="500"/>
              <a:buFont typeface="Red Hat Display Medium"/>
              <a:buNone/>
              <a:defRPr sz="500">
                <a:solidFill>
                  <a:schemeClr val="dk1"/>
                </a:solidFill>
                <a:latin typeface="Red Hat Display Medium"/>
                <a:ea typeface="Red Hat Display Medium"/>
                <a:cs typeface="Red Hat Display Medium"/>
                <a:sym typeface="Red Hat Display Medium"/>
              </a:defRPr>
            </a:lvl1pPr>
            <a:lvl2pPr lvl="1">
              <a:spcBef>
                <a:spcPts val="0"/>
              </a:spcBef>
              <a:spcAft>
                <a:spcPts val="0"/>
              </a:spcAft>
              <a:buClr>
                <a:schemeClr val="dk1"/>
              </a:buClr>
              <a:buSzPts val="1200"/>
              <a:buFont typeface="Red Hat Display"/>
              <a:buNone/>
              <a:defRPr sz="1200">
                <a:solidFill>
                  <a:schemeClr val="dk1"/>
                </a:solidFill>
              </a:defRPr>
            </a:lvl2pPr>
            <a:lvl3pPr lvl="2">
              <a:spcBef>
                <a:spcPts val="0"/>
              </a:spcBef>
              <a:spcAft>
                <a:spcPts val="0"/>
              </a:spcAft>
              <a:buClr>
                <a:schemeClr val="dk1"/>
              </a:buClr>
              <a:buSzPts val="1200"/>
              <a:buFont typeface="Red Hat Display"/>
              <a:buNone/>
              <a:defRPr sz="1200">
                <a:solidFill>
                  <a:schemeClr val="dk1"/>
                </a:solidFill>
              </a:defRPr>
            </a:lvl3pPr>
            <a:lvl4pPr lvl="3">
              <a:spcBef>
                <a:spcPts val="0"/>
              </a:spcBef>
              <a:spcAft>
                <a:spcPts val="0"/>
              </a:spcAft>
              <a:buClr>
                <a:schemeClr val="dk1"/>
              </a:buClr>
              <a:buSzPts val="1200"/>
              <a:buFont typeface="Red Hat Display"/>
              <a:buNone/>
              <a:defRPr sz="1200">
                <a:solidFill>
                  <a:schemeClr val="dk1"/>
                </a:solidFill>
              </a:defRPr>
            </a:lvl4pPr>
            <a:lvl5pPr lvl="4">
              <a:spcBef>
                <a:spcPts val="0"/>
              </a:spcBef>
              <a:spcAft>
                <a:spcPts val="0"/>
              </a:spcAft>
              <a:buClr>
                <a:schemeClr val="dk1"/>
              </a:buClr>
              <a:buSzPts val="1200"/>
              <a:buFont typeface="Red Hat Display"/>
              <a:buNone/>
              <a:defRPr sz="1200">
                <a:solidFill>
                  <a:schemeClr val="dk1"/>
                </a:solidFill>
              </a:defRPr>
            </a:lvl5pPr>
            <a:lvl6pPr lvl="5">
              <a:spcBef>
                <a:spcPts val="0"/>
              </a:spcBef>
              <a:spcAft>
                <a:spcPts val="0"/>
              </a:spcAft>
              <a:buClr>
                <a:schemeClr val="dk1"/>
              </a:buClr>
              <a:buSzPts val="1200"/>
              <a:buFont typeface="Red Hat Display"/>
              <a:buNone/>
              <a:defRPr sz="1200">
                <a:solidFill>
                  <a:schemeClr val="dk1"/>
                </a:solidFill>
              </a:defRPr>
            </a:lvl6pPr>
            <a:lvl7pPr lvl="6">
              <a:spcBef>
                <a:spcPts val="0"/>
              </a:spcBef>
              <a:spcAft>
                <a:spcPts val="0"/>
              </a:spcAft>
              <a:buClr>
                <a:schemeClr val="dk1"/>
              </a:buClr>
              <a:buSzPts val="1200"/>
              <a:buFont typeface="Red Hat Display"/>
              <a:buNone/>
              <a:defRPr sz="1200">
                <a:solidFill>
                  <a:schemeClr val="dk1"/>
                </a:solidFill>
              </a:defRPr>
            </a:lvl7pPr>
            <a:lvl8pPr lvl="7">
              <a:spcBef>
                <a:spcPts val="0"/>
              </a:spcBef>
              <a:spcAft>
                <a:spcPts val="0"/>
              </a:spcAft>
              <a:buClr>
                <a:schemeClr val="dk1"/>
              </a:buClr>
              <a:buSzPts val="1200"/>
              <a:buFont typeface="Red Hat Display"/>
              <a:buNone/>
              <a:defRPr sz="1200">
                <a:solidFill>
                  <a:schemeClr val="dk1"/>
                </a:solidFill>
              </a:defRPr>
            </a:lvl8pPr>
            <a:lvl9pPr lvl="8">
              <a:spcBef>
                <a:spcPts val="0"/>
              </a:spcBef>
              <a:spcAft>
                <a:spcPts val="0"/>
              </a:spcAft>
              <a:buClr>
                <a:schemeClr val="dk1"/>
              </a:buClr>
              <a:buSzPts val="1200"/>
              <a:buFont typeface="Red Hat Display"/>
              <a:buNone/>
              <a:defRPr sz="1200">
                <a:solidFill>
                  <a:schemeClr val="dk1"/>
                </a:solidFill>
              </a:defRPr>
            </a:lvl9pPr>
          </a:lstStyle>
          <a:p/>
        </p:txBody>
      </p:sp>
      <p:sp>
        <p:nvSpPr>
          <p:cNvPr id="292" name="Google Shape;292;p22"/>
          <p:cNvSpPr txBox="1"/>
          <p:nvPr>
            <p:ph idx="15" type="subTitle"/>
          </p:nvPr>
        </p:nvSpPr>
        <p:spPr>
          <a:xfrm>
            <a:off x="7502550" y="2578054"/>
            <a:ext cx="256500" cy="275700"/>
          </a:xfrm>
          <a:prstGeom prst="rect">
            <a:avLst/>
          </a:prstGeom>
        </p:spPr>
        <p:txBody>
          <a:bodyPr anchorCtr="0" anchor="t" bIns="0" lIns="0" spcFirstLastPara="1" rIns="0" wrap="square" tIns="0">
            <a:noAutofit/>
          </a:bodyPr>
          <a:lstStyle>
            <a:lvl1pPr lvl="0" algn="ctr">
              <a:spcBef>
                <a:spcPts val="0"/>
              </a:spcBef>
              <a:spcAft>
                <a:spcPts val="0"/>
              </a:spcAft>
              <a:buClr>
                <a:schemeClr val="dk1"/>
              </a:buClr>
              <a:buSzPts val="500"/>
              <a:buFont typeface="Red Hat Display Medium"/>
              <a:buNone/>
              <a:defRPr sz="500">
                <a:solidFill>
                  <a:schemeClr val="dk1"/>
                </a:solidFill>
                <a:latin typeface="Red Hat Display Medium"/>
                <a:ea typeface="Red Hat Display Medium"/>
                <a:cs typeface="Red Hat Display Medium"/>
                <a:sym typeface="Red Hat Display Medium"/>
              </a:defRPr>
            </a:lvl1pPr>
            <a:lvl2pPr lvl="1">
              <a:spcBef>
                <a:spcPts val="0"/>
              </a:spcBef>
              <a:spcAft>
                <a:spcPts val="0"/>
              </a:spcAft>
              <a:buClr>
                <a:schemeClr val="dk1"/>
              </a:buClr>
              <a:buSzPts val="1200"/>
              <a:buFont typeface="Red Hat Display"/>
              <a:buNone/>
              <a:defRPr sz="1200">
                <a:solidFill>
                  <a:schemeClr val="dk1"/>
                </a:solidFill>
              </a:defRPr>
            </a:lvl2pPr>
            <a:lvl3pPr lvl="2">
              <a:spcBef>
                <a:spcPts val="0"/>
              </a:spcBef>
              <a:spcAft>
                <a:spcPts val="0"/>
              </a:spcAft>
              <a:buClr>
                <a:schemeClr val="dk1"/>
              </a:buClr>
              <a:buSzPts val="1200"/>
              <a:buFont typeface="Red Hat Display"/>
              <a:buNone/>
              <a:defRPr sz="1200">
                <a:solidFill>
                  <a:schemeClr val="dk1"/>
                </a:solidFill>
              </a:defRPr>
            </a:lvl3pPr>
            <a:lvl4pPr lvl="3">
              <a:spcBef>
                <a:spcPts val="0"/>
              </a:spcBef>
              <a:spcAft>
                <a:spcPts val="0"/>
              </a:spcAft>
              <a:buClr>
                <a:schemeClr val="dk1"/>
              </a:buClr>
              <a:buSzPts val="1200"/>
              <a:buFont typeface="Red Hat Display"/>
              <a:buNone/>
              <a:defRPr sz="1200">
                <a:solidFill>
                  <a:schemeClr val="dk1"/>
                </a:solidFill>
              </a:defRPr>
            </a:lvl4pPr>
            <a:lvl5pPr lvl="4">
              <a:spcBef>
                <a:spcPts val="0"/>
              </a:spcBef>
              <a:spcAft>
                <a:spcPts val="0"/>
              </a:spcAft>
              <a:buClr>
                <a:schemeClr val="dk1"/>
              </a:buClr>
              <a:buSzPts val="1200"/>
              <a:buFont typeface="Red Hat Display"/>
              <a:buNone/>
              <a:defRPr sz="1200">
                <a:solidFill>
                  <a:schemeClr val="dk1"/>
                </a:solidFill>
              </a:defRPr>
            </a:lvl5pPr>
            <a:lvl6pPr lvl="5">
              <a:spcBef>
                <a:spcPts val="0"/>
              </a:spcBef>
              <a:spcAft>
                <a:spcPts val="0"/>
              </a:spcAft>
              <a:buClr>
                <a:schemeClr val="dk1"/>
              </a:buClr>
              <a:buSzPts val="1200"/>
              <a:buFont typeface="Red Hat Display"/>
              <a:buNone/>
              <a:defRPr sz="1200">
                <a:solidFill>
                  <a:schemeClr val="dk1"/>
                </a:solidFill>
              </a:defRPr>
            </a:lvl6pPr>
            <a:lvl7pPr lvl="6">
              <a:spcBef>
                <a:spcPts val="0"/>
              </a:spcBef>
              <a:spcAft>
                <a:spcPts val="0"/>
              </a:spcAft>
              <a:buClr>
                <a:schemeClr val="dk1"/>
              </a:buClr>
              <a:buSzPts val="1200"/>
              <a:buFont typeface="Red Hat Display"/>
              <a:buNone/>
              <a:defRPr sz="1200">
                <a:solidFill>
                  <a:schemeClr val="dk1"/>
                </a:solidFill>
              </a:defRPr>
            </a:lvl7pPr>
            <a:lvl8pPr lvl="7">
              <a:spcBef>
                <a:spcPts val="0"/>
              </a:spcBef>
              <a:spcAft>
                <a:spcPts val="0"/>
              </a:spcAft>
              <a:buClr>
                <a:schemeClr val="dk1"/>
              </a:buClr>
              <a:buSzPts val="1200"/>
              <a:buFont typeface="Red Hat Display"/>
              <a:buNone/>
              <a:defRPr sz="1200">
                <a:solidFill>
                  <a:schemeClr val="dk1"/>
                </a:solidFill>
              </a:defRPr>
            </a:lvl8pPr>
            <a:lvl9pPr lvl="8">
              <a:spcBef>
                <a:spcPts val="0"/>
              </a:spcBef>
              <a:spcAft>
                <a:spcPts val="0"/>
              </a:spcAft>
              <a:buClr>
                <a:schemeClr val="dk1"/>
              </a:buClr>
              <a:buSzPts val="1200"/>
              <a:buFont typeface="Red Hat Display"/>
              <a:buNone/>
              <a:defRPr sz="1200">
                <a:solidFill>
                  <a:schemeClr val="dk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ards">
  <p:cSld name="CUSTOM_2">
    <p:spTree>
      <p:nvGrpSpPr>
        <p:cNvPr id="293" name="Shape 293"/>
        <p:cNvGrpSpPr/>
        <p:nvPr/>
      </p:nvGrpSpPr>
      <p:grpSpPr>
        <a:xfrm>
          <a:off x="0" y="0"/>
          <a:ext cx="0" cy="0"/>
          <a:chOff x="0" y="0"/>
          <a:chExt cx="0" cy="0"/>
        </a:xfrm>
      </p:grpSpPr>
      <p:pic>
        <p:nvPicPr>
          <p:cNvPr id="294" name="Google Shape;294;p23"/>
          <p:cNvPicPr preferRelativeResize="0"/>
          <p:nvPr/>
        </p:nvPicPr>
        <p:blipFill rotWithShape="1">
          <a:blip r:embed="rId2">
            <a:alphaModFix/>
          </a:blip>
          <a:srcRect b="7467" l="0" r="17931" t="6703"/>
          <a:stretch/>
        </p:blipFill>
        <p:spPr>
          <a:xfrm>
            <a:off x="5425450" y="0"/>
            <a:ext cx="3718549" cy="4097924"/>
          </a:xfrm>
          <a:prstGeom prst="rect">
            <a:avLst/>
          </a:prstGeom>
          <a:noFill/>
          <a:ln>
            <a:noFill/>
          </a:ln>
        </p:spPr>
      </p:pic>
      <p:sp>
        <p:nvSpPr>
          <p:cNvPr id="295" name="Google Shape;295;p23"/>
          <p:cNvSpPr txBox="1"/>
          <p:nvPr>
            <p:ph type="title"/>
          </p:nvPr>
        </p:nvSpPr>
        <p:spPr>
          <a:xfrm>
            <a:off x="228600" y="420017"/>
            <a:ext cx="64803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296" name="Google Shape;296;p23"/>
          <p:cNvSpPr txBox="1"/>
          <p:nvPr>
            <p:ph idx="1" type="subTitle"/>
          </p:nvPr>
        </p:nvSpPr>
        <p:spPr>
          <a:xfrm>
            <a:off x="540525" y="1771575"/>
            <a:ext cx="2325000" cy="587700"/>
          </a:xfrm>
          <a:prstGeom prst="rect">
            <a:avLst/>
          </a:prstGeom>
        </p:spPr>
        <p:txBody>
          <a:bodyPr anchorCtr="0" anchor="t" bIns="91425" lIns="0" spcFirstLastPara="1" rIns="91425" wrap="square" tIns="0">
            <a:noAutofit/>
          </a:bodyPr>
          <a:lstStyle>
            <a:lvl1pPr lvl="0">
              <a:lnSpc>
                <a:spcPct val="115000"/>
              </a:lnSpc>
              <a:spcBef>
                <a:spcPts val="0"/>
              </a:spcBef>
              <a:spcAft>
                <a:spcPts val="0"/>
              </a:spcAft>
              <a:buClr>
                <a:schemeClr val="lt1"/>
              </a:buClr>
              <a:buSzPts val="1000"/>
              <a:buFont typeface="Red Hat Display"/>
              <a:buNone/>
              <a:defRPr sz="1000"/>
            </a:lvl1pPr>
            <a:lvl2pPr lvl="1">
              <a:lnSpc>
                <a:spcPct val="115000"/>
              </a:lnSpc>
              <a:spcBef>
                <a:spcPts val="0"/>
              </a:spcBef>
              <a:spcAft>
                <a:spcPts val="0"/>
              </a:spcAft>
              <a:buClr>
                <a:schemeClr val="lt1"/>
              </a:buClr>
              <a:buSzPts val="1200"/>
              <a:buFont typeface="Red Hat Display"/>
              <a:buNone/>
              <a:defRPr sz="1200"/>
            </a:lvl2pPr>
            <a:lvl3pPr lvl="2">
              <a:lnSpc>
                <a:spcPct val="115000"/>
              </a:lnSpc>
              <a:spcBef>
                <a:spcPts val="0"/>
              </a:spcBef>
              <a:spcAft>
                <a:spcPts val="0"/>
              </a:spcAft>
              <a:buClr>
                <a:schemeClr val="lt1"/>
              </a:buClr>
              <a:buSzPts val="1200"/>
              <a:buFont typeface="Red Hat Display"/>
              <a:buNone/>
              <a:defRPr sz="1200"/>
            </a:lvl3pPr>
            <a:lvl4pPr lvl="3">
              <a:lnSpc>
                <a:spcPct val="115000"/>
              </a:lnSpc>
              <a:spcBef>
                <a:spcPts val="0"/>
              </a:spcBef>
              <a:spcAft>
                <a:spcPts val="0"/>
              </a:spcAft>
              <a:buClr>
                <a:schemeClr val="lt1"/>
              </a:buClr>
              <a:buSzPts val="1200"/>
              <a:buFont typeface="Red Hat Display"/>
              <a:buNone/>
              <a:defRPr sz="1200"/>
            </a:lvl4pPr>
            <a:lvl5pPr lvl="4">
              <a:lnSpc>
                <a:spcPct val="115000"/>
              </a:lnSpc>
              <a:spcBef>
                <a:spcPts val="0"/>
              </a:spcBef>
              <a:spcAft>
                <a:spcPts val="0"/>
              </a:spcAft>
              <a:buClr>
                <a:schemeClr val="lt1"/>
              </a:buClr>
              <a:buSzPts val="1200"/>
              <a:buFont typeface="Red Hat Display"/>
              <a:buNone/>
              <a:defRPr sz="1200"/>
            </a:lvl5pPr>
            <a:lvl6pPr lvl="5">
              <a:lnSpc>
                <a:spcPct val="115000"/>
              </a:lnSpc>
              <a:spcBef>
                <a:spcPts val="0"/>
              </a:spcBef>
              <a:spcAft>
                <a:spcPts val="0"/>
              </a:spcAft>
              <a:buClr>
                <a:schemeClr val="lt1"/>
              </a:buClr>
              <a:buSzPts val="1200"/>
              <a:buFont typeface="Red Hat Display"/>
              <a:buNone/>
              <a:defRPr sz="1200"/>
            </a:lvl6pPr>
            <a:lvl7pPr lvl="6">
              <a:lnSpc>
                <a:spcPct val="115000"/>
              </a:lnSpc>
              <a:spcBef>
                <a:spcPts val="0"/>
              </a:spcBef>
              <a:spcAft>
                <a:spcPts val="0"/>
              </a:spcAft>
              <a:buClr>
                <a:schemeClr val="lt1"/>
              </a:buClr>
              <a:buSzPts val="1200"/>
              <a:buFont typeface="Red Hat Display"/>
              <a:buNone/>
              <a:defRPr sz="1200"/>
            </a:lvl7pPr>
            <a:lvl8pPr lvl="7">
              <a:lnSpc>
                <a:spcPct val="115000"/>
              </a:lnSpc>
              <a:spcBef>
                <a:spcPts val="0"/>
              </a:spcBef>
              <a:spcAft>
                <a:spcPts val="0"/>
              </a:spcAft>
              <a:buClr>
                <a:schemeClr val="lt1"/>
              </a:buClr>
              <a:buSzPts val="1200"/>
              <a:buFont typeface="Red Hat Display"/>
              <a:buNone/>
              <a:defRPr sz="1200"/>
            </a:lvl8pPr>
            <a:lvl9pPr lvl="8">
              <a:lnSpc>
                <a:spcPct val="115000"/>
              </a:lnSpc>
              <a:spcBef>
                <a:spcPts val="0"/>
              </a:spcBef>
              <a:spcAft>
                <a:spcPts val="0"/>
              </a:spcAft>
              <a:buClr>
                <a:schemeClr val="lt1"/>
              </a:buClr>
              <a:buSzPts val="1200"/>
              <a:buFont typeface="Red Hat Display"/>
              <a:buNone/>
              <a:defRPr sz="1200"/>
            </a:lvl9pPr>
          </a:lstStyle>
          <a:p/>
        </p:txBody>
      </p:sp>
      <p:sp>
        <p:nvSpPr>
          <p:cNvPr id="297" name="Google Shape;297;p23"/>
          <p:cNvSpPr txBox="1"/>
          <p:nvPr>
            <p:ph idx="2" type="subTitle"/>
          </p:nvPr>
        </p:nvSpPr>
        <p:spPr>
          <a:xfrm>
            <a:off x="540525" y="2628017"/>
            <a:ext cx="21990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298" name="Google Shape;298;p23"/>
          <p:cNvSpPr txBox="1"/>
          <p:nvPr>
            <p:ph idx="3" type="subTitle"/>
          </p:nvPr>
        </p:nvSpPr>
        <p:spPr>
          <a:xfrm>
            <a:off x="3466575" y="1771575"/>
            <a:ext cx="2325000" cy="587700"/>
          </a:xfrm>
          <a:prstGeom prst="rect">
            <a:avLst/>
          </a:prstGeom>
        </p:spPr>
        <p:txBody>
          <a:bodyPr anchorCtr="0" anchor="t" bIns="91425" lIns="0" spcFirstLastPara="1" rIns="91425" wrap="square" tIns="0">
            <a:noAutofit/>
          </a:bodyPr>
          <a:lstStyle>
            <a:lvl1pPr lvl="0">
              <a:lnSpc>
                <a:spcPct val="115000"/>
              </a:lnSpc>
              <a:spcBef>
                <a:spcPts val="0"/>
              </a:spcBef>
              <a:spcAft>
                <a:spcPts val="0"/>
              </a:spcAft>
              <a:buSzPts val="1000"/>
              <a:buFont typeface="Red Hat Display"/>
              <a:buNone/>
              <a:defRPr sz="1000"/>
            </a:lvl1pPr>
            <a:lvl2pPr lvl="1">
              <a:lnSpc>
                <a:spcPct val="115000"/>
              </a:lnSpc>
              <a:spcBef>
                <a:spcPts val="0"/>
              </a:spcBef>
              <a:spcAft>
                <a:spcPts val="0"/>
              </a:spcAft>
              <a:buSzPts val="1200"/>
              <a:buFont typeface="Red Hat Display"/>
              <a:buNone/>
              <a:defRPr sz="1200"/>
            </a:lvl2pPr>
            <a:lvl3pPr lvl="2">
              <a:lnSpc>
                <a:spcPct val="115000"/>
              </a:lnSpc>
              <a:spcBef>
                <a:spcPts val="0"/>
              </a:spcBef>
              <a:spcAft>
                <a:spcPts val="0"/>
              </a:spcAft>
              <a:buSzPts val="1200"/>
              <a:buFont typeface="Red Hat Display"/>
              <a:buNone/>
              <a:defRPr sz="1200"/>
            </a:lvl3pPr>
            <a:lvl4pPr lvl="3">
              <a:lnSpc>
                <a:spcPct val="115000"/>
              </a:lnSpc>
              <a:spcBef>
                <a:spcPts val="0"/>
              </a:spcBef>
              <a:spcAft>
                <a:spcPts val="0"/>
              </a:spcAft>
              <a:buSzPts val="1200"/>
              <a:buFont typeface="Red Hat Display"/>
              <a:buNone/>
              <a:defRPr sz="1200"/>
            </a:lvl4pPr>
            <a:lvl5pPr lvl="4">
              <a:lnSpc>
                <a:spcPct val="115000"/>
              </a:lnSpc>
              <a:spcBef>
                <a:spcPts val="0"/>
              </a:spcBef>
              <a:spcAft>
                <a:spcPts val="0"/>
              </a:spcAft>
              <a:buSzPts val="1200"/>
              <a:buFont typeface="Red Hat Display"/>
              <a:buNone/>
              <a:defRPr sz="1200"/>
            </a:lvl5pPr>
            <a:lvl6pPr lvl="5">
              <a:lnSpc>
                <a:spcPct val="115000"/>
              </a:lnSpc>
              <a:spcBef>
                <a:spcPts val="0"/>
              </a:spcBef>
              <a:spcAft>
                <a:spcPts val="0"/>
              </a:spcAft>
              <a:buSzPts val="1200"/>
              <a:buFont typeface="Red Hat Display"/>
              <a:buNone/>
              <a:defRPr sz="1200"/>
            </a:lvl6pPr>
            <a:lvl7pPr lvl="6">
              <a:lnSpc>
                <a:spcPct val="115000"/>
              </a:lnSpc>
              <a:spcBef>
                <a:spcPts val="0"/>
              </a:spcBef>
              <a:spcAft>
                <a:spcPts val="0"/>
              </a:spcAft>
              <a:buSzPts val="1200"/>
              <a:buFont typeface="Red Hat Display"/>
              <a:buNone/>
              <a:defRPr sz="1200"/>
            </a:lvl7pPr>
            <a:lvl8pPr lvl="7">
              <a:lnSpc>
                <a:spcPct val="115000"/>
              </a:lnSpc>
              <a:spcBef>
                <a:spcPts val="0"/>
              </a:spcBef>
              <a:spcAft>
                <a:spcPts val="0"/>
              </a:spcAft>
              <a:buSzPts val="1200"/>
              <a:buFont typeface="Red Hat Display"/>
              <a:buNone/>
              <a:defRPr sz="1200"/>
            </a:lvl8pPr>
            <a:lvl9pPr lvl="8">
              <a:lnSpc>
                <a:spcPct val="115000"/>
              </a:lnSpc>
              <a:spcBef>
                <a:spcPts val="0"/>
              </a:spcBef>
              <a:spcAft>
                <a:spcPts val="0"/>
              </a:spcAft>
              <a:buSzPts val="1200"/>
              <a:buFont typeface="Red Hat Display"/>
              <a:buNone/>
              <a:defRPr sz="1200"/>
            </a:lvl9pPr>
          </a:lstStyle>
          <a:p/>
        </p:txBody>
      </p:sp>
      <p:sp>
        <p:nvSpPr>
          <p:cNvPr id="299" name="Google Shape;299;p23"/>
          <p:cNvSpPr txBox="1"/>
          <p:nvPr>
            <p:ph idx="4" type="subTitle"/>
          </p:nvPr>
        </p:nvSpPr>
        <p:spPr>
          <a:xfrm>
            <a:off x="3466575" y="2628017"/>
            <a:ext cx="21990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
        <p:nvSpPr>
          <p:cNvPr id="300" name="Google Shape;300;p23"/>
          <p:cNvSpPr txBox="1"/>
          <p:nvPr>
            <p:ph idx="5" type="subTitle"/>
          </p:nvPr>
        </p:nvSpPr>
        <p:spPr>
          <a:xfrm>
            <a:off x="6392625" y="1771575"/>
            <a:ext cx="2325000" cy="587700"/>
          </a:xfrm>
          <a:prstGeom prst="rect">
            <a:avLst/>
          </a:prstGeom>
        </p:spPr>
        <p:txBody>
          <a:bodyPr anchorCtr="0" anchor="t" bIns="91425" lIns="0" spcFirstLastPara="1" rIns="91425" wrap="square" tIns="0">
            <a:noAutofit/>
          </a:bodyPr>
          <a:lstStyle>
            <a:lvl1pPr lvl="0">
              <a:lnSpc>
                <a:spcPct val="115000"/>
              </a:lnSpc>
              <a:spcBef>
                <a:spcPts val="0"/>
              </a:spcBef>
              <a:spcAft>
                <a:spcPts val="0"/>
              </a:spcAft>
              <a:buClr>
                <a:schemeClr val="lt1"/>
              </a:buClr>
              <a:buSzPts val="1000"/>
              <a:buFont typeface="Red Hat Display"/>
              <a:buNone/>
              <a:defRPr sz="1000"/>
            </a:lvl1pPr>
            <a:lvl2pPr lvl="1">
              <a:lnSpc>
                <a:spcPct val="115000"/>
              </a:lnSpc>
              <a:spcBef>
                <a:spcPts val="0"/>
              </a:spcBef>
              <a:spcAft>
                <a:spcPts val="0"/>
              </a:spcAft>
              <a:buClr>
                <a:schemeClr val="lt1"/>
              </a:buClr>
              <a:buSzPts val="1200"/>
              <a:buFont typeface="Red Hat Display"/>
              <a:buNone/>
              <a:defRPr sz="1200"/>
            </a:lvl2pPr>
            <a:lvl3pPr lvl="2">
              <a:lnSpc>
                <a:spcPct val="115000"/>
              </a:lnSpc>
              <a:spcBef>
                <a:spcPts val="0"/>
              </a:spcBef>
              <a:spcAft>
                <a:spcPts val="0"/>
              </a:spcAft>
              <a:buClr>
                <a:schemeClr val="lt1"/>
              </a:buClr>
              <a:buSzPts val="1200"/>
              <a:buFont typeface="Red Hat Display"/>
              <a:buNone/>
              <a:defRPr sz="1200"/>
            </a:lvl3pPr>
            <a:lvl4pPr lvl="3">
              <a:lnSpc>
                <a:spcPct val="115000"/>
              </a:lnSpc>
              <a:spcBef>
                <a:spcPts val="0"/>
              </a:spcBef>
              <a:spcAft>
                <a:spcPts val="0"/>
              </a:spcAft>
              <a:buClr>
                <a:schemeClr val="lt1"/>
              </a:buClr>
              <a:buSzPts val="1200"/>
              <a:buFont typeface="Red Hat Display"/>
              <a:buNone/>
              <a:defRPr sz="1200"/>
            </a:lvl4pPr>
            <a:lvl5pPr lvl="4">
              <a:lnSpc>
                <a:spcPct val="115000"/>
              </a:lnSpc>
              <a:spcBef>
                <a:spcPts val="0"/>
              </a:spcBef>
              <a:spcAft>
                <a:spcPts val="0"/>
              </a:spcAft>
              <a:buClr>
                <a:schemeClr val="lt1"/>
              </a:buClr>
              <a:buSzPts val="1200"/>
              <a:buFont typeface="Red Hat Display"/>
              <a:buNone/>
              <a:defRPr sz="1200"/>
            </a:lvl5pPr>
            <a:lvl6pPr lvl="5">
              <a:lnSpc>
                <a:spcPct val="115000"/>
              </a:lnSpc>
              <a:spcBef>
                <a:spcPts val="0"/>
              </a:spcBef>
              <a:spcAft>
                <a:spcPts val="0"/>
              </a:spcAft>
              <a:buClr>
                <a:schemeClr val="lt1"/>
              </a:buClr>
              <a:buSzPts val="1200"/>
              <a:buFont typeface="Red Hat Display"/>
              <a:buNone/>
              <a:defRPr sz="1200"/>
            </a:lvl6pPr>
            <a:lvl7pPr lvl="6">
              <a:lnSpc>
                <a:spcPct val="115000"/>
              </a:lnSpc>
              <a:spcBef>
                <a:spcPts val="0"/>
              </a:spcBef>
              <a:spcAft>
                <a:spcPts val="0"/>
              </a:spcAft>
              <a:buClr>
                <a:schemeClr val="lt1"/>
              </a:buClr>
              <a:buSzPts val="1200"/>
              <a:buFont typeface="Red Hat Display"/>
              <a:buNone/>
              <a:defRPr sz="1200"/>
            </a:lvl7pPr>
            <a:lvl8pPr lvl="7">
              <a:lnSpc>
                <a:spcPct val="115000"/>
              </a:lnSpc>
              <a:spcBef>
                <a:spcPts val="0"/>
              </a:spcBef>
              <a:spcAft>
                <a:spcPts val="0"/>
              </a:spcAft>
              <a:buClr>
                <a:schemeClr val="lt1"/>
              </a:buClr>
              <a:buSzPts val="1200"/>
              <a:buFont typeface="Red Hat Display"/>
              <a:buNone/>
              <a:defRPr sz="1200"/>
            </a:lvl8pPr>
            <a:lvl9pPr lvl="8">
              <a:lnSpc>
                <a:spcPct val="115000"/>
              </a:lnSpc>
              <a:spcBef>
                <a:spcPts val="0"/>
              </a:spcBef>
              <a:spcAft>
                <a:spcPts val="0"/>
              </a:spcAft>
              <a:buClr>
                <a:schemeClr val="lt1"/>
              </a:buClr>
              <a:buSzPts val="1200"/>
              <a:buFont typeface="Red Hat Display"/>
              <a:buNone/>
              <a:defRPr sz="1200"/>
            </a:lvl9pPr>
          </a:lstStyle>
          <a:p/>
        </p:txBody>
      </p:sp>
      <p:sp>
        <p:nvSpPr>
          <p:cNvPr id="301" name="Google Shape;301;p23"/>
          <p:cNvSpPr txBox="1"/>
          <p:nvPr>
            <p:ph idx="6" type="subTitle"/>
          </p:nvPr>
        </p:nvSpPr>
        <p:spPr>
          <a:xfrm>
            <a:off x="6392625" y="2628017"/>
            <a:ext cx="21990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200"/>
              <a:buFont typeface="Red Hat Display"/>
              <a:buNone/>
              <a:defRPr sz="1200"/>
            </a:lvl2pPr>
            <a:lvl3pPr lvl="2">
              <a:spcBef>
                <a:spcPts val="0"/>
              </a:spcBef>
              <a:spcAft>
                <a:spcPts val="0"/>
              </a:spcAft>
              <a:buClr>
                <a:schemeClr val="lt1"/>
              </a:buClr>
              <a:buSzPts val="1200"/>
              <a:buFont typeface="Red Hat Display"/>
              <a:buNone/>
              <a:defRPr sz="1200"/>
            </a:lvl3pPr>
            <a:lvl4pPr lvl="3">
              <a:spcBef>
                <a:spcPts val="0"/>
              </a:spcBef>
              <a:spcAft>
                <a:spcPts val="0"/>
              </a:spcAft>
              <a:buClr>
                <a:schemeClr val="lt1"/>
              </a:buClr>
              <a:buSzPts val="1200"/>
              <a:buFont typeface="Red Hat Display"/>
              <a:buNone/>
              <a:defRPr sz="1200"/>
            </a:lvl4pPr>
            <a:lvl5pPr lvl="4">
              <a:spcBef>
                <a:spcPts val="0"/>
              </a:spcBef>
              <a:spcAft>
                <a:spcPts val="0"/>
              </a:spcAft>
              <a:buClr>
                <a:schemeClr val="lt1"/>
              </a:buClr>
              <a:buSzPts val="1200"/>
              <a:buFont typeface="Red Hat Display"/>
              <a:buNone/>
              <a:defRPr sz="1200"/>
            </a:lvl5pPr>
            <a:lvl6pPr lvl="5">
              <a:spcBef>
                <a:spcPts val="0"/>
              </a:spcBef>
              <a:spcAft>
                <a:spcPts val="0"/>
              </a:spcAft>
              <a:buClr>
                <a:schemeClr val="lt1"/>
              </a:buClr>
              <a:buSzPts val="1200"/>
              <a:buFont typeface="Red Hat Display"/>
              <a:buNone/>
              <a:defRPr sz="1200"/>
            </a:lvl6pPr>
            <a:lvl7pPr lvl="6">
              <a:spcBef>
                <a:spcPts val="0"/>
              </a:spcBef>
              <a:spcAft>
                <a:spcPts val="0"/>
              </a:spcAft>
              <a:buClr>
                <a:schemeClr val="lt1"/>
              </a:buClr>
              <a:buSzPts val="1200"/>
              <a:buFont typeface="Red Hat Display"/>
              <a:buNone/>
              <a:defRPr sz="1200"/>
            </a:lvl7pPr>
            <a:lvl8pPr lvl="7">
              <a:spcBef>
                <a:spcPts val="0"/>
              </a:spcBef>
              <a:spcAft>
                <a:spcPts val="0"/>
              </a:spcAft>
              <a:buClr>
                <a:schemeClr val="lt1"/>
              </a:buClr>
              <a:buSzPts val="1200"/>
              <a:buFont typeface="Red Hat Display"/>
              <a:buNone/>
              <a:defRPr sz="1200"/>
            </a:lvl8pPr>
            <a:lvl9pPr lvl="8">
              <a:spcBef>
                <a:spcPts val="0"/>
              </a:spcBef>
              <a:spcAft>
                <a:spcPts val="0"/>
              </a:spcAft>
              <a:buClr>
                <a:schemeClr val="lt1"/>
              </a:buClr>
              <a:buSzPts val="1200"/>
              <a:buFont typeface="Red Hat Display"/>
              <a:buNone/>
              <a:defRPr sz="12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w/ 3 ideas">
  <p:cSld name="CUSTOM_3">
    <p:spTree>
      <p:nvGrpSpPr>
        <p:cNvPr id="302" name="Shape 302"/>
        <p:cNvGrpSpPr/>
        <p:nvPr/>
      </p:nvGrpSpPr>
      <p:grpSpPr>
        <a:xfrm>
          <a:off x="0" y="0"/>
          <a:ext cx="0" cy="0"/>
          <a:chOff x="0" y="0"/>
          <a:chExt cx="0" cy="0"/>
        </a:xfrm>
      </p:grpSpPr>
      <p:pic>
        <p:nvPicPr>
          <p:cNvPr id="303" name="Google Shape;303;p24"/>
          <p:cNvPicPr preferRelativeResize="0"/>
          <p:nvPr/>
        </p:nvPicPr>
        <p:blipFill rotWithShape="1">
          <a:blip r:embed="rId2">
            <a:alphaModFix/>
          </a:blip>
          <a:srcRect b="15068" l="14900" r="18070" t="15235"/>
          <a:stretch/>
        </p:blipFill>
        <p:spPr>
          <a:xfrm>
            <a:off x="2750850" y="1538351"/>
            <a:ext cx="1791900" cy="2175997"/>
          </a:xfrm>
          <a:prstGeom prst="rect">
            <a:avLst/>
          </a:prstGeom>
          <a:noFill/>
          <a:ln>
            <a:noFill/>
          </a:ln>
        </p:spPr>
      </p:pic>
      <p:sp>
        <p:nvSpPr>
          <p:cNvPr id="304" name="Google Shape;304;p24"/>
          <p:cNvSpPr/>
          <p:nvPr/>
        </p:nvSpPr>
        <p:spPr>
          <a:xfrm rot="10800000">
            <a:off x="2020350" y="3151875"/>
            <a:ext cx="2509500" cy="1216800"/>
          </a:xfrm>
          <a:prstGeom prst="roundRect">
            <a:avLst>
              <a:gd fmla="val 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700">
              <a:solidFill>
                <a:schemeClr val="lt1"/>
              </a:solidFill>
              <a:latin typeface="Red Hat Display"/>
              <a:ea typeface="Red Hat Display"/>
              <a:cs typeface="Red Hat Display"/>
              <a:sym typeface="Red Hat Display"/>
            </a:endParaRPr>
          </a:p>
        </p:txBody>
      </p:sp>
      <p:sp>
        <p:nvSpPr>
          <p:cNvPr id="305" name="Google Shape;305;p24"/>
          <p:cNvSpPr txBox="1"/>
          <p:nvPr>
            <p:ph type="title"/>
          </p:nvPr>
        </p:nvSpPr>
        <p:spPr>
          <a:xfrm>
            <a:off x="228600" y="420025"/>
            <a:ext cx="42963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306" name="Google Shape;306;p24"/>
          <p:cNvSpPr/>
          <p:nvPr>
            <p:ph idx="2" type="pic"/>
          </p:nvPr>
        </p:nvSpPr>
        <p:spPr>
          <a:xfrm>
            <a:off x="228425" y="2450950"/>
            <a:ext cx="1791900" cy="1917600"/>
          </a:xfrm>
          <a:prstGeom prst="rect">
            <a:avLst/>
          </a:prstGeom>
          <a:noFill/>
          <a:ln>
            <a:noFill/>
          </a:ln>
        </p:spPr>
      </p:sp>
      <p:sp>
        <p:nvSpPr>
          <p:cNvPr id="307" name="Google Shape;307;p24"/>
          <p:cNvSpPr txBox="1"/>
          <p:nvPr>
            <p:ph idx="1" type="subTitle"/>
          </p:nvPr>
        </p:nvSpPr>
        <p:spPr>
          <a:xfrm>
            <a:off x="2150204" y="3212736"/>
            <a:ext cx="1636500" cy="301500"/>
          </a:xfrm>
          <a:prstGeom prst="rect">
            <a:avLst/>
          </a:prstGeom>
        </p:spPr>
        <p:txBody>
          <a:bodyPr anchorCtr="0" anchor="b" bIns="0" lIns="0" spcFirstLastPara="1" rIns="91425" wrap="square" tIns="91425">
            <a:noAutofit/>
          </a:bodyPr>
          <a:lstStyle>
            <a:lvl1pPr lvl="0">
              <a:spcBef>
                <a:spcPts val="0"/>
              </a:spcBef>
              <a:spcAft>
                <a:spcPts val="0"/>
              </a:spcAft>
              <a:buClr>
                <a:schemeClr val="dk2"/>
              </a:buClr>
              <a:buSzPts val="1200"/>
              <a:buNone/>
              <a:defRPr b="1" sz="1200">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308" name="Google Shape;308;p24"/>
          <p:cNvSpPr txBox="1"/>
          <p:nvPr>
            <p:ph idx="3" type="subTitle"/>
          </p:nvPr>
        </p:nvSpPr>
        <p:spPr>
          <a:xfrm>
            <a:off x="2150200" y="3668125"/>
            <a:ext cx="22611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000"/>
              <a:buFont typeface="Red Hat Display"/>
              <a:buNone/>
              <a:defRPr sz="1000"/>
            </a:lvl2pPr>
            <a:lvl3pPr lvl="2">
              <a:spcBef>
                <a:spcPts val="0"/>
              </a:spcBef>
              <a:spcAft>
                <a:spcPts val="0"/>
              </a:spcAft>
              <a:buClr>
                <a:schemeClr val="lt1"/>
              </a:buClr>
              <a:buSzPts val="1000"/>
              <a:buFont typeface="Red Hat Display"/>
              <a:buNone/>
              <a:defRPr sz="1000"/>
            </a:lvl3pPr>
            <a:lvl4pPr lvl="3">
              <a:spcBef>
                <a:spcPts val="0"/>
              </a:spcBef>
              <a:spcAft>
                <a:spcPts val="0"/>
              </a:spcAft>
              <a:buClr>
                <a:schemeClr val="lt1"/>
              </a:buClr>
              <a:buSzPts val="1000"/>
              <a:buFont typeface="Red Hat Display"/>
              <a:buNone/>
              <a:defRPr sz="1000"/>
            </a:lvl4pPr>
            <a:lvl5pPr lvl="4">
              <a:spcBef>
                <a:spcPts val="0"/>
              </a:spcBef>
              <a:spcAft>
                <a:spcPts val="0"/>
              </a:spcAft>
              <a:buClr>
                <a:schemeClr val="lt1"/>
              </a:buClr>
              <a:buSzPts val="1000"/>
              <a:buFont typeface="Red Hat Display"/>
              <a:buNone/>
              <a:defRPr sz="1000"/>
            </a:lvl5pPr>
            <a:lvl6pPr lvl="5">
              <a:spcBef>
                <a:spcPts val="0"/>
              </a:spcBef>
              <a:spcAft>
                <a:spcPts val="0"/>
              </a:spcAft>
              <a:buClr>
                <a:schemeClr val="lt1"/>
              </a:buClr>
              <a:buSzPts val="1000"/>
              <a:buFont typeface="Red Hat Display"/>
              <a:buNone/>
              <a:defRPr sz="1000"/>
            </a:lvl6pPr>
            <a:lvl7pPr lvl="6">
              <a:spcBef>
                <a:spcPts val="0"/>
              </a:spcBef>
              <a:spcAft>
                <a:spcPts val="0"/>
              </a:spcAft>
              <a:buClr>
                <a:schemeClr val="lt1"/>
              </a:buClr>
              <a:buSzPts val="1000"/>
              <a:buFont typeface="Red Hat Display"/>
              <a:buNone/>
              <a:defRPr sz="1000"/>
            </a:lvl7pPr>
            <a:lvl8pPr lvl="7">
              <a:spcBef>
                <a:spcPts val="0"/>
              </a:spcBef>
              <a:spcAft>
                <a:spcPts val="0"/>
              </a:spcAft>
              <a:buClr>
                <a:schemeClr val="lt1"/>
              </a:buClr>
              <a:buSzPts val="1000"/>
              <a:buFont typeface="Red Hat Display"/>
              <a:buNone/>
              <a:defRPr sz="1000"/>
            </a:lvl8pPr>
            <a:lvl9pPr lvl="8">
              <a:spcBef>
                <a:spcPts val="0"/>
              </a:spcBef>
              <a:spcAft>
                <a:spcPts val="0"/>
              </a:spcAft>
              <a:buClr>
                <a:schemeClr val="lt1"/>
              </a:buClr>
              <a:buSzPts val="1000"/>
              <a:buFont typeface="Red Hat Display"/>
              <a:buNone/>
              <a:defRPr sz="1000"/>
            </a:lvl9pPr>
          </a:lstStyle>
          <a:p/>
        </p:txBody>
      </p:sp>
      <p:sp>
        <p:nvSpPr>
          <p:cNvPr id="309" name="Google Shape;309;p24"/>
          <p:cNvSpPr txBox="1"/>
          <p:nvPr>
            <p:ph idx="4" type="subTitle"/>
          </p:nvPr>
        </p:nvSpPr>
        <p:spPr>
          <a:xfrm>
            <a:off x="6122828" y="399200"/>
            <a:ext cx="2792700" cy="301500"/>
          </a:xfrm>
          <a:prstGeom prst="rect">
            <a:avLst/>
          </a:prstGeom>
        </p:spPr>
        <p:txBody>
          <a:bodyPr anchorCtr="0" anchor="b" bIns="0" lIns="0" spcFirstLastPara="1" rIns="91425" wrap="square" tIns="91425">
            <a:noAutofit/>
          </a:bodyPr>
          <a:lstStyle>
            <a:lvl1pPr lvl="0">
              <a:spcBef>
                <a:spcPts val="0"/>
              </a:spcBef>
              <a:spcAft>
                <a:spcPts val="0"/>
              </a:spcAft>
              <a:buClr>
                <a:schemeClr val="lt1"/>
              </a:buClr>
              <a:buSzPts val="1000"/>
              <a:buFont typeface="Red Hat Display"/>
              <a:buNone/>
              <a:defRPr b="1"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10" name="Google Shape;310;p24"/>
          <p:cNvSpPr txBox="1"/>
          <p:nvPr>
            <p:ph idx="5" type="subTitle"/>
          </p:nvPr>
        </p:nvSpPr>
        <p:spPr>
          <a:xfrm>
            <a:off x="6122827" y="837400"/>
            <a:ext cx="27927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1000"/>
              <a:buFont typeface="Red Hat Display"/>
              <a:buNone/>
              <a:defRPr sz="1000"/>
            </a:lvl2pPr>
            <a:lvl3pPr lvl="2">
              <a:spcBef>
                <a:spcPts val="0"/>
              </a:spcBef>
              <a:spcAft>
                <a:spcPts val="0"/>
              </a:spcAft>
              <a:buClr>
                <a:schemeClr val="lt1"/>
              </a:buClr>
              <a:buSzPts val="1000"/>
              <a:buFont typeface="Red Hat Display"/>
              <a:buNone/>
              <a:defRPr sz="1000"/>
            </a:lvl3pPr>
            <a:lvl4pPr lvl="3">
              <a:spcBef>
                <a:spcPts val="0"/>
              </a:spcBef>
              <a:spcAft>
                <a:spcPts val="0"/>
              </a:spcAft>
              <a:buClr>
                <a:schemeClr val="lt1"/>
              </a:buClr>
              <a:buSzPts val="1000"/>
              <a:buFont typeface="Red Hat Display"/>
              <a:buNone/>
              <a:defRPr sz="1000"/>
            </a:lvl4pPr>
            <a:lvl5pPr lvl="4">
              <a:spcBef>
                <a:spcPts val="0"/>
              </a:spcBef>
              <a:spcAft>
                <a:spcPts val="0"/>
              </a:spcAft>
              <a:buClr>
                <a:schemeClr val="lt1"/>
              </a:buClr>
              <a:buSzPts val="1000"/>
              <a:buFont typeface="Red Hat Display"/>
              <a:buNone/>
              <a:defRPr sz="1000"/>
            </a:lvl5pPr>
            <a:lvl6pPr lvl="5">
              <a:spcBef>
                <a:spcPts val="0"/>
              </a:spcBef>
              <a:spcAft>
                <a:spcPts val="0"/>
              </a:spcAft>
              <a:buClr>
                <a:schemeClr val="lt1"/>
              </a:buClr>
              <a:buSzPts val="1000"/>
              <a:buFont typeface="Red Hat Display"/>
              <a:buNone/>
              <a:defRPr sz="1000"/>
            </a:lvl6pPr>
            <a:lvl7pPr lvl="6">
              <a:spcBef>
                <a:spcPts val="0"/>
              </a:spcBef>
              <a:spcAft>
                <a:spcPts val="0"/>
              </a:spcAft>
              <a:buClr>
                <a:schemeClr val="lt1"/>
              </a:buClr>
              <a:buSzPts val="1000"/>
              <a:buFont typeface="Red Hat Display"/>
              <a:buNone/>
              <a:defRPr sz="1000"/>
            </a:lvl7pPr>
            <a:lvl8pPr lvl="7">
              <a:spcBef>
                <a:spcPts val="0"/>
              </a:spcBef>
              <a:spcAft>
                <a:spcPts val="0"/>
              </a:spcAft>
              <a:buClr>
                <a:schemeClr val="lt1"/>
              </a:buClr>
              <a:buSzPts val="1000"/>
              <a:buFont typeface="Red Hat Display"/>
              <a:buNone/>
              <a:defRPr sz="1000"/>
            </a:lvl8pPr>
            <a:lvl9pPr lvl="8">
              <a:spcBef>
                <a:spcPts val="0"/>
              </a:spcBef>
              <a:spcAft>
                <a:spcPts val="0"/>
              </a:spcAft>
              <a:buClr>
                <a:schemeClr val="lt1"/>
              </a:buClr>
              <a:buSzPts val="1000"/>
              <a:buFont typeface="Red Hat Display"/>
              <a:buNone/>
              <a:defRPr sz="1000"/>
            </a:lvl9pPr>
          </a:lstStyle>
          <a:p/>
        </p:txBody>
      </p:sp>
      <p:sp>
        <p:nvSpPr>
          <p:cNvPr id="311" name="Google Shape;311;p24"/>
          <p:cNvSpPr txBox="1"/>
          <p:nvPr>
            <p:ph idx="6" type="subTitle"/>
          </p:nvPr>
        </p:nvSpPr>
        <p:spPr>
          <a:xfrm>
            <a:off x="6122828" y="1964891"/>
            <a:ext cx="2792700" cy="301500"/>
          </a:xfrm>
          <a:prstGeom prst="rect">
            <a:avLst/>
          </a:prstGeom>
        </p:spPr>
        <p:txBody>
          <a:bodyPr anchorCtr="0" anchor="b" bIns="0" lIns="0" spcFirstLastPara="1" rIns="91425" wrap="square" tIns="91425">
            <a:noAutofit/>
          </a:bodyPr>
          <a:lstStyle>
            <a:lvl1pPr lvl="0">
              <a:spcBef>
                <a:spcPts val="0"/>
              </a:spcBef>
              <a:spcAft>
                <a:spcPts val="0"/>
              </a:spcAft>
              <a:buClr>
                <a:schemeClr val="lt1"/>
              </a:buClr>
              <a:buSzPts val="1000"/>
              <a:buFont typeface="Red Hat Display"/>
              <a:buNone/>
              <a:defRPr b="1"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12" name="Google Shape;312;p24"/>
          <p:cNvSpPr txBox="1"/>
          <p:nvPr>
            <p:ph idx="7" type="subTitle"/>
          </p:nvPr>
        </p:nvSpPr>
        <p:spPr>
          <a:xfrm>
            <a:off x="6122827" y="2403091"/>
            <a:ext cx="27927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1000"/>
              <a:buFont typeface="Red Hat Display"/>
              <a:buNone/>
              <a:defRPr sz="1000"/>
            </a:lvl2pPr>
            <a:lvl3pPr lvl="2">
              <a:spcBef>
                <a:spcPts val="0"/>
              </a:spcBef>
              <a:spcAft>
                <a:spcPts val="0"/>
              </a:spcAft>
              <a:buClr>
                <a:schemeClr val="lt1"/>
              </a:buClr>
              <a:buSzPts val="1000"/>
              <a:buFont typeface="Red Hat Display"/>
              <a:buNone/>
              <a:defRPr sz="1000"/>
            </a:lvl3pPr>
            <a:lvl4pPr lvl="3">
              <a:spcBef>
                <a:spcPts val="0"/>
              </a:spcBef>
              <a:spcAft>
                <a:spcPts val="0"/>
              </a:spcAft>
              <a:buClr>
                <a:schemeClr val="lt1"/>
              </a:buClr>
              <a:buSzPts val="1000"/>
              <a:buFont typeface="Red Hat Display"/>
              <a:buNone/>
              <a:defRPr sz="1000"/>
            </a:lvl4pPr>
            <a:lvl5pPr lvl="4">
              <a:spcBef>
                <a:spcPts val="0"/>
              </a:spcBef>
              <a:spcAft>
                <a:spcPts val="0"/>
              </a:spcAft>
              <a:buClr>
                <a:schemeClr val="lt1"/>
              </a:buClr>
              <a:buSzPts val="1000"/>
              <a:buFont typeface="Red Hat Display"/>
              <a:buNone/>
              <a:defRPr sz="1000"/>
            </a:lvl5pPr>
            <a:lvl6pPr lvl="5">
              <a:spcBef>
                <a:spcPts val="0"/>
              </a:spcBef>
              <a:spcAft>
                <a:spcPts val="0"/>
              </a:spcAft>
              <a:buClr>
                <a:schemeClr val="lt1"/>
              </a:buClr>
              <a:buSzPts val="1000"/>
              <a:buFont typeface="Red Hat Display"/>
              <a:buNone/>
              <a:defRPr sz="1000"/>
            </a:lvl6pPr>
            <a:lvl7pPr lvl="6">
              <a:spcBef>
                <a:spcPts val="0"/>
              </a:spcBef>
              <a:spcAft>
                <a:spcPts val="0"/>
              </a:spcAft>
              <a:buClr>
                <a:schemeClr val="lt1"/>
              </a:buClr>
              <a:buSzPts val="1000"/>
              <a:buFont typeface="Red Hat Display"/>
              <a:buNone/>
              <a:defRPr sz="1000"/>
            </a:lvl7pPr>
            <a:lvl8pPr lvl="7">
              <a:spcBef>
                <a:spcPts val="0"/>
              </a:spcBef>
              <a:spcAft>
                <a:spcPts val="0"/>
              </a:spcAft>
              <a:buClr>
                <a:schemeClr val="lt1"/>
              </a:buClr>
              <a:buSzPts val="1000"/>
              <a:buFont typeface="Red Hat Display"/>
              <a:buNone/>
              <a:defRPr sz="1000"/>
            </a:lvl8pPr>
            <a:lvl9pPr lvl="8">
              <a:spcBef>
                <a:spcPts val="0"/>
              </a:spcBef>
              <a:spcAft>
                <a:spcPts val="0"/>
              </a:spcAft>
              <a:buClr>
                <a:schemeClr val="lt1"/>
              </a:buClr>
              <a:buSzPts val="1000"/>
              <a:buFont typeface="Red Hat Display"/>
              <a:buNone/>
              <a:defRPr sz="1000"/>
            </a:lvl9pPr>
          </a:lstStyle>
          <a:p/>
        </p:txBody>
      </p:sp>
      <p:sp>
        <p:nvSpPr>
          <p:cNvPr id="313" name="Google Shape;313;p24"/>
          <p:cNvSpPr txBox="1"/>
          <p:nvPr>
            <p:ph idx="8" type="subTitle"/>
          </p:nvPr>
        </p:nvSpPr>
        <p:spPr>
          <a:xfrm>
            <a:off x="6122828" y="3532866"/>
            <a:ext cx="2792700" cy="301500"/>
          </a:xfrm>
          <a:prstGeom prst="rect">
            <a:avLst/>
          </a:prstGeom>
        </p:spPr>
        <p:txBody>
          <a:bodyPr anchorCtr="0" anchor="b" bIns="0" lIns="0" spcFirstLastPara="1" rIns="91425" wrap="square" tIns="91425">
            <a:noAutofit/>
          </a:bodyPr>
          <a:lstStyle>
            <a:lvl1pPr lvl="0">
              <a:spcBef>
                <a:spcPts val="0"/>
              </a:spcBef>
              <a:spcAft>
                <a:spcPts val="0"/>
              </a:spcAft>
              <a:buClr>
                <a:schemeClr val="lt1"/>
              </a:buClr>
              <a:buSzPts val="1000"/>
              <a:buFont typeface="Red Hat Display"/>
              <a:buNone/>
              <a:defRPr b="1"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14" name="Google Shape;314;p24"/>
          <p:cNvSpPr txBox="1"/>
          <p:nvPr>
            <p:ph idx="9" type="subTitle"/>
          </p:nvPr>
        </p:nvSpPr>
        <p:spPr>
          <a:xfrm>
            <a:off x="6122827" y="3971066"/>
            <a:ext cx="27927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1000"/>
              <a:buFont typeface="Red Hat Display"/>
              <a:buNone/>
              <a:defRPr sz="1000"/>
            </a:lvl2pPr>
            <a:lvl3pPr lvl="2">
              <a:spcBef>
                <a:spcPts val="0"/>
              </a:spcBef>
              <a:spcAft>
                <a:spcPts val="0"/>
              </a:spcAft>
              <a:buClr>
                <a:schemeClr val="lt1"/>
              </a:buClr>
              <a:buSzPts val="1000"/>
              <a:buFont typeface="Red Hat Display"/>
              <a:buNone/>
              <a:defRPr sz="1000"/>
            </a:lvl3pPr>
            <a:lvl4pPr lvl="3">
              <a:spcBef>
                <a:spcPts val="0"/>
              </a:spcBef>
              <a:spcAft>
                <a:spcPts val="0"/>
              </a:spcAft>
              <a:buClr>
                <a:schemeClr val="lt1"/>
              </a:buClr>
              <a:buSzPts val="1000"/>
              <a:buFont typeface="Red Hat Display"/>
              <a:buNone/>
              <a:defRPr sz="1000"/>
            </a:lvl4pPr>
            <a:lvl5pPr lvl="4">
              <a:spcBef>
                <a:spcPts val="0"/>
              </a:spcBef>
              <a:spcAft>
                <a:spcPts val="0"/>
              </a:spcAft>
              <a:buClr>
                <a:schemeClr val="lt1"/>
              </a:buClr>
              <a:buSzPts val="1000"/>
              <a:buFont typeface="Red Hat Display"/>
              <a:buNone/>
              <a:defRPr sz="1000"/>
            </a:lvl5pPr>
            <a:lvl6pPr lvl="5">
              <a:spcBef>
                <a:spcPts val="0"/>
              </a:spcBef>
              <a:spcAft>
                <a:spcPts val="0"/>
              </a:spcAft>
              <a:buClr>
                <a:schemeClr val="lt1"/>
              </a:buClr>
              <a:buSzPts val="1000"/>
              <a:buFont typeface="Red Hat Display"/>
              <a:buNone/>
              <a:defRPr sz="1000"/>
            </a:lvl6pPr>
            <a:lvl7pPr lvl="6">
              <a:spcBef>
                <a:spcPts val="0"/>
              </a:spcBef>
              <a:spcAft>
                <a:spcPts val="0"/>
              </a:spcAft>
              <a:buClr>
                <a:schemeClr val="lt1"/>
              </a:buClr>
              <a:buSzPts val="1000"/>
              <a:buFont typeface="Red Hat Display"/>
              <a:buNone/>
              <a:defRPr sz="1000"/>
            </a:lvl7pPr>
            <a:lvl8pPr lvl="7">
              <a:spcBef>
                <a:spcPts val="0"/>
              </a:spcBef>
              <a:spcAft>
                <a:spcPts val="0"/>
              </a:spcAft>
              <a:buClr>
                <a:schemeClr val="lt1"/>
              </a:buClr>
              <a:buSzPts val="1000"/>
              <a:buFont typeface="Red Hat Display"/>
              <a:buNone/>
              <a:defRPr sz="1000"/>
            </a:lvl8pPr>
            <a:lvl9pPr lvl="8">
              <a:spcBef>
                <a:spcPts val="0"/>
              </a:spcBef>
              <a:spcAft>
                <a:spcPts val="0"/>
              </a:spcAft>
              <a:buClr>
                <a:schemeClr val="lt1"/>
              </a:buClr>
              <a:buSzPts val="1000"/>
              <a:buFont typeface="Red Hat Display"/>
              <a:buNone/>
              <a:defRPr sz="1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ideas">
  <p:cSld name="CUSTOM_4">
    <p:spTree>
      <p:nvGrpSpPr>
        <p:cNvPr id="315" name="Shape 315"/>
        <p:cNvGrpSpPr/>
        <p:nvPr/>
      </p:nvGrpSpPr>
      <p:grpSpPr>
        <a:xfrm>
          <a:off x="0" y="0"/>
          <a:ext cx="0" cy="0"/>
          <a:chOff x="0" y="0"/>
          <a:chExt cx="0" cy="0"/>
        </a:xfrm>
      </p:grpSpPr>
      <p:sp>
        <p:nvSpPr>
          <p:cNvPr id="316" name="Google Shape;316;p25"/>
          <p:cNvSpPr txBox="1"/>
          <p:nvPr>
            <p:ph idx="1" type="subTitle"/>
          </p:nvPr>
        </p:nvSpPr>
        <p:spPr>
          <a:xfrm>
            <a:off x="4590850" y="2481900"/>
            <a:ext cx="1222800" cy="370500"/>
          </a:xfrm>
          <a:prstGeom prst="rect">
            <a:avLst/>
          </a:prstGeom>
        </p:spPr>
        <p:txBody>
          <a:bodyPr anchorCtr="0" anchor="ctr" bIns="0" lIns="0" spcFirstLastPara="1" rIns="91425" wrap="square" tIns="0">
            <a:noAutofit/>
          </a:bodyPr>
          <a:lstStyle>
            <a:lvl1pPr lvl="0" algn="ctr">
              <a:spcBef>
                <a:spcPts val="0"/>
              </a:spcBef>
              <a:spcAft>
                <a:spcPts val="0"/>
              </a:spcAft>
              <a:buSzPts val="1000"/>
              <a:buFont typeface="Red Hat Display Medium"/>
              <a:buNone/>
              <a:defRPr sz="1000">
                <a:latin typeface="Red Hat Display Medium"/>
                <a:ea typeface="Red Hat Display Medium"/>
                <a:cs typeface="Red Hat Display Medium"/>
                <a:sym typeface="Red Hat Display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7" name="Google Shape;317;p25"/>
          <p:cNvSpPr txBox="1"/>
          <p:nvPr>
            <p:ph idx="2" type="subTitle"/>
          </p:nvPr>
        </p:nvSpPr>
        <p:spPr>
          <a:xfrm>
            <a:off x="4590850" y="3812700"/>
            <a:ext cx="1222800" cy="370500"/>
          </a:xfrm>
          <a:prstGeom prst="rect">
            <a:avLst/>
          </a:prstGeom>
        </p:spPr>
        <p:txBody>
          <a:bodyPr anchorCtr="0" anchor="t" bIns="0" lIns="0" spcFirstLastPara="1" rIns="91425" wrap="square" tIns="0">
            <a:noAutofit/>
          </a:bodyPr>
          <a:lstStyle>
            <a:lvl1pPr lvl="0" algn="ctr">
              <a:spcBef>
                <a:spcPts val="0"/>
              </a:spcBef>
              <a:spcAft>
                <a:spcPts val="0"/>
              </a:spcAft>
              <a:buClr>
                <a:schemeClr val="lt1"/>
              </a:buClr>
              <a:buSzPts val="1000"/>
              <a:buFont typeface="Red Hat Display Medium"/>
              <a:buNone/>
              <a:defRPr sz="1000">
                <a:latin typeface="Red Hat Display Medium"/>
                <a:ea typeface="Red Hat Display Medium"/>
                <a:cs typeface="Red Hat Display Medium"/>
                <a:sym typeface="Red Hat Display Medium"/>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18" name="Google Shape;318;p25"/>
          <p:cNvSpPr txBox="1"/>
          <p:nvPr>
            <p:ph idx="3" type="subTitle"/>
          </p:nvPr>
        </p:nvSpPr>
        <p:spPr>
          <a:xfrm>
            <a:off x="4590850" y="1151100"/>
            <a:ext cx="1222800" cy="370500"/>
          </a:xfrm>
          <a:prstGeom prst="rect">
            <a:avLst/>
          </a:prstGeom>
        </p:spPr>
        <p:txBody>
          <a:bodyPr anchorCtr="0" anchor="t" bIns="0" lIns="0" spcFirstLastPara="1" rIns="91425" wrap="square" tIns="0">
            <a:noAutofit/>
          </a:bodyPr>
          <a:lstStyle>
            <a:lvl1pPr lvl="0" algn="ctr">
              <a:spcBef>
                <a:spcPts val="0"/>
              </a:spcBef>
              <a:spcAft>
                <a:spcPts val="0"/>
              </a:spcAft>
              <a:buClr>
                <a:schemeClr val="lt1"/>
              </a:buClr>
              <a:buSzPts val="1000"/>
              <a:buFont typeface="Red Hat Display Medium"/>
              <a:buNone/>
              <a:defRPr sz="1000">
                <a:latin typeface="Red Hat Display Medium"/>
                <a:ea typeface="Red Hat Display Medium"/>
                <a:cs typeface="Red Hat Display Medium"/>
                <a:sym typeface="Red Hat Display Medium"/>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19" name="Google Shape;319;p25"/>
          <p:cNvSpPr txBox="1"/>
          <p:nvPr>
            <p:ph type="title"/>
          </p:nvPr>
        </p:nvSpPr>
        <p:spPr>
          <a:xfrm>
            <a:off x="228600" y="420025"/>
            <a:ext cx="29262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320" name="Google Shape;320;p25"/>
          <p:cNvSpPr/>
          <p:nvPr/>
        </p:nvSpPr>
        <p:spPr>
          <a:xfrm>
            <a:off x="3849550" y="1151100"/>
            <a:ext cx="741300" cy="1330800"/>
          </a:xfrm>
          <a:prstGeom prst="snip2DiagRect">
            <a:avLst>
              <a:gd fmla="val 0" name="adj1"/>
              <a:gd fmla="val 39159" name="adj2"/>
            </a:avLst>
          </a:pr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1000">
              <a:solidFill>
                <a:schemeClr val="lt1"/>
              </a:solidFill>
              <a:latin typeface="Red Hat Display SemiBold"/>
              <a:ea typeface="Red Hat Display SemiBold"/>
              <a:cs typeface="Red Hat Display SemiBold"/>
              <a:sym typeface="Red Hat Display SemiBold"/>
            </a:endParaRPr>
          </a:p>
        </p:txBody>
      </p:sp>
      <p:sp>
        <p:nvSpPr>
          <p:cNvPr id="321" name="Google Shape;321;p25"/>
          <p:cNvSpPr/>
          <p:nvPr/>
        </p:nvSpPr>
        <p:spPr>
          <a:xfrm>
            <a:off x="3849550" y="2481900"/>
            <a:ext cx="741300" cy="1330800"/>
          </a:xfrm>
          <a:prstGeom prst="snip2DiagRect">
            <a:avLst>
              <a:gd fmla="val 0" name="adj1"/>
              <a:gd fmla="val 39159" name="adj2"/>
            </a:avLst>
          </a:pr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1000">
              <a:solidFill>
                <a:schemeClr val="lt1"/>
              </a:solidFill>
              <a:latin typeface="Red Hat Display SemiBold"/>
              <a:ea typeface="Red Hat Display SemiBold"/>
              <a:cs typeface="Red Hat Display SemiBold"/>
              <a:sym typeface="Red Hat Display SemiBold"/>
            </a:endParaRPr>
          </a:p>
        </p:txBody>
      </p:sp>
      <p:sp>
        <p:nvSpPr>
          <p:cNvPr id="322" name="Google Shape;322;p25"/>
          <p:cNvSpPr/>
          <p:nvPr/>
        </p:nvSpPr>
        <p:spPr>
          <a:xfrm>
            <a:off x="3849550" y="-179700"/>
            <a:ext cx="741300" cy="1330800"/>
          </a:xfrm>
          <a:prstGeom prst="snip2DiagRect">
            <a:avLst>
              <a:gd fmla="val 0" name="adj1"/>
              <a:gd fmla="val 39159" name="adj2"/>
            </a:avLst>
          </a:pr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1000">
              <a:solidFill>
                <a:schemeClr val="lt1"/>
              </a:solidFill>
              <a:latin typeface="Red Hat Display SemiBold"/>
              <a:ea typeface="Red Hat Display SemiBold"/>
              <a:cs typeface="Red Hat Display SemiBold"/>
              <a:sym typeface="Red Hat Display SemiBold"/>
            </a:endParaRPr>
          </a:p>
        </p:txBody>
      </p:sp>
      <p:sp>
        <p:nvSpPr>
          <p:cNvPr id="323" name="Google Shape;323;p25"/>
          <p:cNvSpPr/>
          <p:nvPr/>
        </p:nvSpPr>
        <p:spPr>
          <a:xfrm>
            <a:off x="3849550" y="3812700"/>
            <a:ext cx="741300" cy="1330800"/>
          </a:xfrm>
          <a:prstGeom prst="snip2DiagRect">
            <a:avLst>
              <a:gd fmla="val 0" name="adj1"/>
              <a:gd fmla="val 39159" name="adj2"/>
            </a:avLst>
          </a:pr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1000">
              <a:solidFill>
                <a:schemeClr val="lt1"/>
              </a:solidFill>
              <a:latin typeface="Red Hat Display SemiBold"/>
              <a:ea typeface="Red Hat Display SemiBold"/>
              <a:cs typeface="Red Hat Display SemiBold"/>
              <a:sym typeface="Red Hat Display SemiBold"/>
            </a:endParaRPr>
          </a:p>
        </p:txBody>
      </p:sp>
      <p:sp>
        <p:nvSpPr>
          <p:cNvPr id="324" name="Google Shape;324;p25"/>
          <p:cNvSpPr txBox="1"/>
          <p:nvPr>
            <p:ph idx="4" type="subTitle"/>
          </p:nvPr>
        </p:nvSpPr>
        <p:spPr>
          <a:xfrm>
            <a:off x="6080700" y="1199945"/>
            <a:ext cx="28347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1000"/>
              <a:buFont typeface="Red Hat Display"/>
              <a:buNone/>
              <a:defRPr sz="1000"/>
            </a:lvl2pPr>
            <a:lvl3pPr lvl="2">
              <a:spcBef>
                <a:spcPts val="0"/>
              </a:spcBef>
              <a:spcAft>
                <a:spcPts val="0"/>
              </a:spcAft>
              <a:buClr>
                <a:schemeClr val="lt1"/>
              </a:buClr>
              <a:buSzPts val="1000"/>
              <a:buFont typeface="Red Hat Display"/>
              <a:buNone/>
              <a:defRPr sz="1000"/>
            </a:lvl3pPr>
            <a:lvl4pPr lvl="3">
              <a:spcBef>
                <a:spcPts val="0"/>
              </a:spcBef>
              <a:spcAft>
                <a:spcPts val="0"/>
              </a:spcAft>
              <a:buClr>
                <a:schemeClr val="lt1"/>
              </a:buClr>
              <a:buSzPts val="1000"/>
              <a:buFont typeface="Red Hat Display"/>
              <a:buNone/>
              <a:defRPr sz="1000"/>
            </a:lvl4pPr>
            <a:lvl5pPr lvl="4">
              <a:spcBef>
                <a:spcPts val="0"/>
              </a:spcBef>
              <a:spcAft>
                <a:spcPts val="0"/>
              </a:spcAft>
              <a:buClr>
                <a:schemeClr val="lt1"/>
              </a:buClr>
              <a:buSzPts val="1000"/>
              <a:buFont typeface="Red Hat Display"/>
              <a:buNone/>
              <a:defRPr sz="1000"/>
            </a:lvl5pPr>
            <a:lvl6pPr lvl="5">
              <a:spcBef>
                <a:spcPts val="0"/>
              </a:spcBef>
              <a:spcAft>
                <a:spcPts val="0"/>
              </a:spcAft>
              <a:buClr>
                <a:schemeClr val="lt1"/>
              </a:buClr>
              <a:buSzPts val="1000"/>
              <a:buFont typeface="Red Hat Display"/>
              <a:buNone/>
              <a:defRPr sz="1000"/>
            </a:lvl6pPr>
            <a:lvl7pPr lvl="6">
              <a:spcBef>
                <a:spcPts val="0"/>
              </a:spcBef>
              <a:spcAft>
                <a:spcPts val="0"/>
              </a:spcAft>
              <a:buClr>
                <a:schemeClr val="lt1"/>
              </a:buClr>
              <a:buSzPts val="1000"/>
              <a:buFont typeface="Red Hat Display"/>
              <a:buNone/>
              <a:defRPr sz="1000"/>
            </a:lvl7pPr>
            <a:lvl8pPr lvl="7">
              <a:spcBef>
                <a:spcPts val="0"/>
              </a:spcBef>
              <a:spcAft>
                <a:spcPts val="0"/>
              </a:spcAft>
              <a:buClr>
                <a:schemeClr val="lt1"/>
              </a:buClr>
              <a:buSzPts val="1000"/>
              <a:buFont typeface="Red Hat Display"/>
              <a:buNone/>
              <a:defRPr sz="1000"/>
            </a:lvl8pPr>
            <a:lvl9pPr lvl="8">
              <a:spcBef>
                <a:spcPts val="0"/>
              </a:spcBef>
              <a:spcAft>
                <a:spcPts val="0"/>
              </a:spcAft>
              <a:buClr>
                <a:schemeClr val="lt1"/>
              </a:buClr>
              <a:buSzPts val="1000"/>
              <a:buFont typeface="Red Hat Display"/>
              <a:buNone/>
              <a:defRPr sz="1000"/>
            </a:lvl9pPr>
          </a:lstStyle>
          <a:p/>
        </p:txBody>
      </p:sp>
      <p:sp>
        <p:nvSpPr>
          <p:cNvPr id="325" name="Google Shape;325;p25"/>
          <p:cNvSpPr txBox="1"/>
          <p:nvPr>
            <p:ph idx="5" type="subTitle"/>
          </p:nvPr>
        </p:nvSpPr>
        <p:spPr>
          <a:xfrm>
            <a:off x="6080700" y="2530745"/>
            <a:ext cx="28347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1000"/>
              <a:buFont typeface="Red Hat Display"/>
              <a:buNone/>
              <a:defRPr sz="1000"/>
            </a:lvl2pPr>
            <a:lvl3pPr lvl="2">
              <a:spcBef>
                <a:spcPts val="0"/>
              </a:spcBef>
              <a:spcAft>
                <a:spcPts val="0"/>
              </a:spcAft>
              <a:buClr>
                <a:schemeClr val="lt1"/>
              </a:buClr>
              <a:buSzPts val="1000"/>
              <a:buFont typeface="Red Hat Display"/>
              <a:buNone/>
              <a:defRPr sz="1000"/>
            </a:lvl3pPr>
            <a:lvl4pPr lvl="3">
              <a:spcBef>
                <a:spcPts val="0"/>
              </a:spcBef>
              <a:spcAft>
                <a:spcPts val="0"/>
              </a:spcAft>
              <a:buClr>
                <a:schemeClr val="lt1"/>
              </a:buClr>
              <a:buSzPts val="1000"/>
              <a:buFont typeface="Red Hat Display"/>
              <a:buNone/>
              <a:defRPr sz="1000"/>
            </a:lvl4pPr>
            <a:lvl5pPr lvl="4">
              <a:spcBef>
                <a:spcPts val="0"/>
              </a:spcBef>
              <a:spcAft>
                <a:spcPts val="0"/>
              </a:spcAft>
              <a:buClr>
                <a:schemeClr val="lt1"/>
              </a:buClr>
              <a:buSzPts val="1000"/>
              <a:buFont typeface="Red Hat Display"/>
              <a:buNone/>
              <a:defRPr sz="1000"/>
            </a:lvl5pPr>
            <a:lvl6pPr lvl="5">
              <a:spcBef>
                <a:spcPts val="0"/>
              </a:spcBef>
              <a:spcAft>
                <a:spcPts val="0"/>
              </a:spcAft>
              <a:buClr>
                <a:schemeClr val="lt1"/>
              </a:buClr>
              <a:buSzPts val="1000"/>
              <a:buFont typeface="Red Hat Display"/>
              <a:buNone/>
              <a:defRPr sz="1000"/>
            </a:lvl6pPr>
            <a:lvl7pPr lvl="6">
              <a:spcBef>
                <a:spcPts val="0"/>
              </a:spcBef>
              <a:spcAft>
                <a:spcPts val="0"/>
              </a:spcAft>
              <a:buClr>
                <a:schemeClr val="lt1"/>
              </a:buClr>
              <a:buSzPts val="1000"/>
              <a:buFont typeface="Red Hat Display"/>
              <a:buNone/>
              <a:defRPr sz="1000"/>
            </a:lvl7pPr>
            <a:lvl8pPr lvl="7">
              <a:spcBef>
                <a:spcPts val="0"/>
              </a:spcBef>
              <a:spcAft>
                <a:spcPts val="0"/>
              </a:spcAft>
              <a:buClr>
                <a:schemeClr val="lt1"/>
              </a:buClr>
              <a:buSzPts val="1000"/>
              <a:buFont typeface="Red Hat Display"/>
              <a:buNone/>
              <a:defRPr sz="1000"/>
            </a:lvl8pPr>
            <a:lvl9pPr lvl="8">
              <a:spcBef>
                <a:spcPts val="0"/>
              </a:spcBef>
              <a:spcAft>
                <a:spcPts val="0"/>
              </a:spcAft>
              <a:buClr>
                <a:schemeClr val="lt1"/>
              </a:buClr>
              <a:buSzPts val="1000"/>
              <a:buFont typeface="Red Hat Display"/>
              <a:buNone/>
              <a:defRPr sz="1000"/>
            </a:lvl9pPr>
          </a:lstStyle>
          <a:p/>
        </p:txBody>
      </p:sp>
      <p:sp>
        <p:nvSpPr>
          <p:cNvPr id="326" name="Google Shape;326;p25"/>
          <p:cNvSpPr txBox="1"/>
          <p:nvPr>
            <p:ph idx="6" type="subTitle"/>
          </p:nvPr>
        </p:nvSpPr>
        <p:spPr>
          <a:xfrm>
            <a:off x="6080700" y="3861545"/>
            <a:ext cx="2834700" cy="5877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900"/>
              <a:buFont typeface="Red Hat Display"/>
              <a:buNone/>
              <a:defRPr sz="900"/>
            </a:lvl1pPr>
            <a:lvl2pPr lvl="1">
              <a:spcBef>
                <a:spcPts val="0"/>
              </a:spcBef>
              <a:spcAft>
                <a:spcPts val="0"/>
              </a:spcAft>
              <a:buClr>
                <a:schemeClr val="lt1"/>
              </a:buClr>
              <a:buSzPts val="1000"/>
              <a:buFont typeface="Red Hat Display"/>
              <a:buNone/>
              <a:defRPr sz="1000"/>
            </a:lvl2pPr>
            <a:lvl3pPr lvl="2">
              <a:spcBef>
                <a:spcPts val="0"/>
              </a:spcBef>
              <a:spcAft>
                <a:spcPts val="0"/>
              </a:spcAft>
              <a:buClr>
                <a:schemeClr val="lt1"/>
              </a:buClr>
              <a:buSzPts val="1000"/>
              <a:buFont typeface="Red Hat Display"/>
              <a:buNone/>
              <a:defRPr sz="1000"/>
            </a:lvl3pPr>
            <a:lvl4pPr lvl="3">
              <a:spcBef>
                <a:spcPts val="0"/>
              </a:spcBef>
              <a:spcAft>
                <a:spcPts val="0"/>
              </a:spcAft>
              <a:buClr>
                <a:schemeClr val="lt1"/>
              </a:buClr>
              <a:buSzPts val="1000"/>
              <a:buFont typeface="Red Hat Display"/>
              <a:buNone/>
              <a:defRPr sz="1000"/>
            </a:lvl4pPr>
            <a:lvl5pPr lvl="4">
              <a:spcBef>
                <a:spcPts val="0"/>
              </a:spcBef>
              <a:spcAft>
                <a:spcPts val="0"/>
              </a:spcAft>
              <a:buClr>
                <a:schemeClr val="lt1"/>
              </a:buClr>
              <a:buSzPts val="1000"/>
              <a:buFont typeface="Red Hat Display"/>
              <a:buNone/>
              <a:defRPr sz="1000"/>
            </a:lvl5pPr>
            <a:lvl6pPr lvl="5">
              <a:spcBef>
                <a:spcPts val="0"/>
              </a:spcBef>
              <a:spcAft>
                <a:spcPts val="0"/>
              </a:spcAft>
              <a:buClr>
                <a:schemeClr val="lt1"/>
              </a:buClr>
              <a:buSzPts val="1000"/>
              <a:buFont typeface="Red Hat Display"/>
              <a:buNone/>
              <a:defRPr sz="1000"/>
            </a:lvl6pPr>
            <a:lvl7pPr lvl="6">
              <a:spcBef>
                <a:spcPts val="0"/>
              </a:spcBef>
              <a:spcAft>
                <a:spcPts val="0"/>
              </a:spcAft>
              <a:buClr>
                <a:schemeClr val="lt1"/>
              </a:buClr>
              <a:buSzPts val="1000"/>
              <a:buFont typeface="Red Hat Display"/>
              <a:buNone/>
              <a:defRPr sz="1000"/>
            </a:lvl7pPr>
            <a:lvl8pPr lvl="7">
              <a:spcBef>
                <a:spcPts val="0"/>
              </a:spcBef>
              <a:spcAft>
                <a:spcPts val="0"/>
              </a:spcAft>
              <a:buClr>
                <a:schemeClr val="lt1"/>
              </a:buClr>
              <a:buSzPts val="1000"/>
              <a:buFont typeface="Red Hat Display"/>
              <a:buNone/>
              <a:defRPr sz="1000"/>
            </a:lvl8pPr>
            <a:lvl9pPr lvl="8">
              <a:spcBef>
                <a:spcPts val="0"/>
              </a:spcBef>
              <a:spcAft>
                <a:spcPts val="0"/>
              </a:spcAft>
              <a:buClr>
                <a:schemeClr val="lt1"/>
              </a:buClr>
              <a:buSzPts val="1000"/>
              <a:buFont typeface="Red Hat Display"/>
              <a:buNone/>
              <a:defRPr sz="1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umns w/ text">
  <p:cSld name="CUSTOM_5">
    <p:spTree>
      <p:nvGrpSpPr>
        <p:cNvPr id="327" name="Shape 327"/>
        <p:cNvGrpSpPr/>
        <p:nvPr/>
      </p:nvGrpSpPr>
      <p:grpSpPr>
        <a:xfrm>
          <a:off x="0" y="0"/>
          <a:ext cx="0" cy="0"/>
          <a:chOff x="0" y="0"/>
          <a:chExt cx="0" cy="0"/>
        </a:xfrm>
      </p:grpSpPr>
      <p:sp>
        <p:nvSpPr>
          <p:cNvPr id="328" name="Google Shape;328;p26"/>
          <p:cNvSpPr txBox="1"/>
          <p:nvPr>
            <p:ph type="title"/>
          </p:nvPr>
        </p:nvSpPr>
        <p:spPr>
          <a:xfrm>
            <a:off x="609600" y="724825"/>
            <a:ext cx="40158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329" name="Google Shape;329;p26"/>
          <p:cNvSpPr txBox="1"/>
          <p:nvPr>
            <p:ph idx="1" type="subTitle"/>
          </p:nvPr>
        </p:nvSpPr>
        <p:spPr>
          <a:xfrm>
            <a:off x="229525" y="1803875"/>
            <a:ext cx="1776300" cy="2907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400"/>
              <a:buFont typeface="Red Hat Display"/>
              <a:buNone/>
              <a:defRPr>
                <a:solidFill>
                  <a:schemeClr val="dk2"/>
                </a:solidFill>
              </a:defRPr>
            </a:lvl2pPr>
            <a:lvl3pPr lvl="2" algn="ctr">
              <a:spcBef>
                <a:spcPts val="0"/>
              </a:spcBef>
              <a:spcAft>
                <a:spcPts val="0"/>
              </a:spcAft>
              <a:buClr>
                <a:schemeClr val="dk2"/>
              </a:buClr>
              <a:buSzPts val="1400"/>
              <a:buFont typeface="Red Hat Display"/>
              <a:buNone/>
              <a:defRPr>
                <a:solidFill>
                  <a:schemeClr val="dk2"/>
                </a:solidFill>
              </a:defRPr>
            </a:lvl3pPr>
            <a:lvl4pPr lvl="3" algn="ctr">
              <a:spcBef>
                <a:spcPts val="0"/>
              </a:spcBef>
              <a:spcAft>
                <a:spcPts val="0"/>
              </a:spcAft>
              <a:buClr>
                <a:schemeClr val="dk2"/>
              </a:buClr>
              <a:buSzPts val="1400"/>
              <a:buFont typeface="Red Hat Display"/>
              <a:buNone/>
              <a:defRPr>
                <a:solidFill>
                  <a:schemeClr val="dk2"/>
                </a:solidFill>
              </a:defRPr>
            </a:lvl4pPr>
            <a:lvl5pPr lvl="4" algn="ctr">
              <a:spcBef>
                <a:spcPts val="0"/>
              </a:spcBef>
              <a:spcAft>
                <a:spcPts val="0"/>
              </a:spcAft>
              <a:buClr>
                <a:schemeClr val="dk2"/>
              </a:buClr>
              <a:buSzPts val="1400"/>
              <a:buFont typeface="Red Hat Display"/>
              <a:buNone/>
              <a:defRPr>
                <a:solidFill>
                  <a:schemeClr val="dk2"/>
                </a:solidFill>
              </a:defRPr>
            </a:lvl5pPr>
            <a:lvl6pPr lvl="5" algn="ctr">
              <a:spcBef>
                <a:spcPts val="0"/>
              </a:spcBef>
              <a:spcAft>
                <a:spcPts val="0"/>
              </a:spcAft>
              <a:buClr>
                <a:schemeClr val="dk2"/>
              </a:buClr>
              <a:buSzPts val="1400"/>
              <a:buFont typeface="Red Hat Display"/>
              <a:buNone/>
              <a:defRPr>
                <a:solidFill>
                  <a:schemeClr val="dk2"/>
                </a:solidFill>
              </a:defRPr>
            </a:lvl6pPr>
            <a:lvl7pPr lvl="6" algn="ctr">
              <a:spcBef>
                <a:spcPts val="0"/>
              </a:spcBef>
              <a:spcAft>
                <a:spcPts val="0"/>
              </a:spcAft>
              <a:buClr>
                <a:schemeClr val="dk2"/>
              </a:buClr>
              <a:buSzPts val="1400"/>
              <a:buFont typeface="Red Hat Display"/>
              <a:buNone/>
              <a:defRPr>
                <a:solidFill>
                  <a:schemeClr val="dk2"/>
                </a:solidFill>
              </a:defRPr>
            </a:lvl7pPr>
            <a:lvl8pPr lvl="7" algn="ctr">
              <a:spcBef>
                <a:spcPts val="0"/>
              </a:spcBef>
              <a:spcAft>
                <a:spcPts val="0"/>
              </a:spcAft>
              <a:buClr>
                <a:schemeClr val="dk2"/>
              </a:buClr>
              <a:buSzPts val="1400"/>
              <a:buFont typeface="Red Hat Display"/>
              <a:buNone/>
              <a:defRPr>
                <a:solidFill>
                  <a:schemeClr val="dk2"/>
                </a:solidFill>
              </a:defRPr>
            </a:lvl8pPr>
            <a:lvl9pPr lvl="8" algn="ctr">
              <a:spcBef>
                <a:spcPts val="0"/>
              </a:spcBef>
              <a:spcAft>
                <a:spcPts val="0"/>
              </a:spcAft>
              <a:buClr>
                <a:schemeClr val="dk2"/>
              </a:buClr>
              <a:buSzPts val="1400"/>
              <a:buFont typeface="Red Hat Display"/>
              <a:buNone/>
              <a:defRPr>
                <a:solidFill>
                  <a:schemeClr val="dk2"/>
                </a:solidFill>
              </a:defRPr>
            </a:lvl9pPr>
          </a:lstStyle>
          <a:p/>
        </p:txBody>
      </p:sp>
      <p:sp>
        <p:nvSpPr>
          <p:cNvPr id="330" name="Google Shape;330;p26"/>
          <p:cNvSpPr txBox="1"/>
          <p:nvPr>
            <p:ph idx="2" type="subTitle"/>
          </p:nvPr>
        </p:nvSpPr>
        <p:spPr>
          <a:xfrm>
            <a:off x="2427475" y="1803875"/>
            <a:ext cx="1776300" cy="2907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400"/>
              <a:buFont typeface="Red Hat Display"/>
              <a:buNone/>
              <a:defRPr>
                <a:solidFill>
                  <a:schemeClr val="dk2"/>
                </a:solidFill>
              </a:defRPr>
            </a:lvl2pPr>
            <a:lvl3pPr lvl="2" algn="ctr">
              <a:spcBef>
                <a:spcPts val="0"/>
              </a:spcBef>
              <a:spcAft>
                <a:spcPts val="0"/>
              </a:spcAft>
              <a:buClr>
                <a:schemeClr val="dk2"/>
              </a:buClr>
              <a:buSzPts val="1400"/>
              <a:buFont typeface="Red Hat Display"/>
              <a:buNone/>
              <a:defRPr>
                <a:solidFill>
                  <a:schemeClr val="dk2"/>
                </a:solidFill>
              </a:defRPr>
            </a:lvl3pPr>
            <a:lvl4pPr lvl="3" algn="ctr">
              <a:spcBef>
                <a:spcPts val="0"/>
              </a:spcBef>
              <a:spcAft>
                <a:spcPts val="0"/>
              </a:spcAft>
              <a:buClr>
                <a:schemeClr val="dk2"/>
              </a:buClr>
              <a:buSzPts val="1400"/>
              <a:buFont typeface="Red Hat Display"/>
              <a:buNone/>
              <a:defRPr>
                <a:solidFill>
                  <a:schemeClr val="dk2"/>
                </a:solidFill>
              </a:defRPr>
            </a:lvl4pPr>
            <a:lvl5pPr lvl="4" algn="ctr">
              <a:spcBef>
                <a:spcPts val="0"/>
              </a:spcBef>
              <a:spcAft>
                <a:spcPts val="0"/>
              </a:spcAft>
              <a:buClr>
                <a:schemeClr val="dk2"/>
              </a:buClr>
              <a:buSzPts val="1400"/>
              <a:buFont typeface="Red Hat Display"/>
              <a:buNone/>
              <a:defRPr>
                <a:solidFill>
                  <a:schemeClr val="dk2"/>
                </a:solidFill>
              </a:defRPr>
            </a:lvl5pPr>
            <a:lvl6pPr lvl="5" algn="ctr">
              <a:spcBef>
                <a:spcPts val="0"/>
              </a:spcBef>
              <a:spcAft>
                <a:spcPts val="0"/>
              </a:spcAft>
              <a:buClr>
                <a:schemeClr val="dk2"/>
              </a:buClr>
              <a:buSzPts val="1400"/>
              <a:buFont typeface="Red Hat Display"/>
              <a:buNone/>
              <a:defRPr>
                <a:solidFill>
                  <a:schemeClr val="dk2"/>
                </a:solidFill>
              </a:defRPr>
            </a:lvl6pPr>
            <a:lvl7pPr lvl="6" algn="ctr">
              <a:spcBef>
                <a:spcPts val="0"/>
              </a:spcBef>
              <a:spcAft>
                <a:spcPts val="0"/>
              </a:spcAft>
              <a:buClr>
                <a:schemeClr val="dk2"/>
              </a:buClr>
              <a:buSzPts val="1400"/>
              <a:buFont typeface="Red Hat Display"/>
              <a:buNone/>
              <a:defRPr>
                <a:solidFill>
                  <a:schemeClr val="dk2"/>
                </a:solidFill>
              </a:defRPr>
            </a:lvl7pPr>
            <a:lvl8pPr lvl="7" algn="ctr">
              <a:spcBef>
                <a:spcPts val="0"/>
              </a:spcBef>
              <a:spcAft>
                <a:spcPts val="0"/>
              </a:spcAft>
              <a:buClr>
                <a:schemeClr val="dk2"/>
              </a:buClr>
              <a:buSzPts val="1400"/>
              <a:buFont typeface="Red Hat Display"/>
              <a:buNone/>
              <a:defRPr>
                <a:solidFill>
                  <a:schemeClr val="dk2"/>
                </a:solidFill>
              </a:defRPr>
            </a:lvl8pPr>
            <a:lvl9pPr lvl="8" algn="ctr">
              <a:spcBef>
                <a:spcPts val="0"/>
              </a:spcBef>
              <a:spcAft>
                <a:spcPts val="0"/>
              </a:spcAft>
              <a:buClr>
                <a:schemeClr val="dk2"/>
              </a:buClr>
              <a:buSzPts val="1400"/>
              <a:buFont typeface="Red Hat Display"/>
              <a:buNone/>
              <a:defRPr>
                <a:solidFill>
                  <a:schemeClr val="dk2"/>
                </a:solidFill>
              </a:defRPr>
            </a:lvl9pPr>
          </a:lstStyle>
          <a:p/>
        </p:txBody>
      </p:sp>
      <p:sp>
        <p:nvSpPr>
          <p:cNvPr id="331" name="Google Shape;331;p26"/>
          <p:cNvSpPr txBox="1"/>
          <p:nvPr>
            <p:ph idx="3" type="subTitle"/>
          </p:nvPr>
        </p:nvSpPr>
        <p:spPr>
          <a:xfrm>
            <a:off x="4622700" y="1803875"/>
            <a:ext cx="1776300" cy="290700"/>
          </a:xfrm>
          <a:prstGeom prst="rect">
            <a:avLst/>
          </a:prstGeom>
        </p:spPr>
        <p:txBody>
          <a:bodyPr anchorCtr="0" anchor="ctr"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400"/>
              <a:buNone/>
              <a:defRPr>
                <a:solidFill>
                  <a:schemeClr val="dk2"/>
                </a:solidFill>
              </a:defRPr>
            </a:lvl2pPr>
            <a:lvl3pPr lvl="2" algn="ctr">
              <a:spcBef>
                <a:spcPts val="0"/>
              </a:spcBef>
              <a:spcAft>
                <a:spcPts val="0"/>
              </a:spcAft>
              <a:buClr>
                <a:schemeClr val="dk2"/>
              </a:buClr>
              <a:buSzPts val="1400"/>
              <a:buNone/>
              <a:defRPr>
                <a:solidFill>
                  <a:schemeClr val="dk2"/>
                </a:solidFill>
              </a:defRPr>
            </a:lvl3pPr>
            <a:lvl4pPr lvl="3" algn="ctr">
              <a:spcBef>
                <a:spcPts val="0"/>
              </a:spcBef>
              <a:spcAft>
                <a:spcPts val="0"/>
              </a:spcAft>
              <a:buClr>
                <a:schemeClr val="dk2"/>
              </a:buClr>
              <a:buSzPts val="1400"/>
              <a:buNone/>
              <a:defRPr>
                <a:solidFill>
                  <a:schemeClr val="dk2"/>
                </a:solidFill>
              </a:defRPr>
            </a:lvl4pPr>
            <a:lvl5pPr lvl="4" algn="ctr">
              <a:spcBef>
                <a:spcPts val="0"/>
              </a:spcBef>
              <a:spcAft>
                <a:spcPts val="0"/>
              </a:spcAft>
              <a:buClr>
                <a:schemeClr val="dk2"/>
              </a:buClr>
              <a:buSzPts val="1400"/>
              <a:buNone/>
              <a:defRPr>
                <a:solidFill>
                  <a:schemeClr val="dk2"/>
                </a:solidFill>
              </a:defRPr>
            </a:lvl5pPr>
            <a:lvl6pPr lvl="5" algn="ctr">
              <a:spcBef>
                <a:spcPts val="0"/>
              </a:spcBef>
              <a:spcAft>
                <a:spcPts val="0"/>
              </a:spcAft>
              <a:buClr>
                <a:schemeClr val="dk2"/>
              </a:buClr>
              <a:buSzPts val="1400"/>
              <a:buNone/>
              <a:defRPr>
                <a:solidFill>
                  <a:schemeClr val="dk2"/>
                </a:solidFill>
              </a:defRPr>
            </a:lvl6pPr>
            <a:lvl7pPr lvl="6" algn="ctr">
              <a:spcBef>
                <a:spcPts val="0"/>
              </a:spcBef>
              <a:spcAft>
                <a:spcPts val="0"/>
              </a:spcAft>
              <a:buClr>
                <a:schemeClr val="dk2"/>
              </a:buClr>
              <a:buSzPts val="1400"/>
              <a:buNone/>
              <a:defRPr>
                <a:solidFill>
                  <a:schemeClr val="dk2"/>
                </a:solidFill>
              </a:defRPr>
            </a:lvl7pPr>
            <a:lvl8pPr lvl="7" algn="ctr">
              <a:spcBef>
                <a:spcPts val="0"/>
              </a:spcBef>
              <a:spcAft>
                <a:spcPts val="0"/>
              </a:spcAft>
              <a:buClr>
                <a:schemeClr val="dk2"/>
              </a:buClr>
              <a:buSzPts val="1400"/>
              <a:buNone/>
              <a:defRPr>
                <a:solidFill>
                  <a:schemeClr val="dk2"/>
                </a:solidFill>
              </a:defRPr>
            </a:lvl8pPr>
            <a:lvl9pPr lvl="8" algn="ctr">
              <a:spcBef>
                <a:spcPts val="0"/>
              </a:spcBef>
              <a:spcAft>
                <a:spcPts val="0"/>
              </a:spcAft>
              <a:buClr>
                <a:schemeClr val="dk2"/>
              </a:buClr>
              <a:buSzPts val="1400"/>
              <a:buNone/>
              <a:defRPr>
                <a:solidFill>
                  <a:schemeClr val="dk2"/>
                </a:solidFill>
              </a:defRPr>
            </a:lvl9pPr>
          </a:lstStyle>
          <a:p/>
        </p:txBody>
      </p:sp>
      <p:sp>
        <p:nvSpPr>
          <p:cNvPr id="332" name="Google Shape;332;p26"/>
          <p:cNvSpPr txBox="1"/>
          <p:nvPr>
            <p:ph idx="4" type="subTitle"/>
          </p:nvPr>
        </p:nvSpPr>
        <p:spPr>
          <a:xfrm>
            <a:off x="6813656" y="1803875"/>
            <a:ext cx="1776300" cy="2907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400"/>
              <a:buFont typeface="Red Hat Display"/>
              <a:buNone/>
              <a:defRPr>
                <a:solidFill>
                  <a:schemeClr val="dk2"/>
                </a:solidFill>
              </a:defRPr>
            </a:lvl2pPr>
            <a:lvl3pPr lvl="2" algn="ctr">
              <a:spcBef>
                <a:spcPts val="0"/>
              </a:spcBef>
              <a:spcAft>
                <a:spcPts val="0"/>
              </a:spcAft>
              <a:buClr>
                <a:schemeClr val="dk2"/>
              </a:buClr>
              <a:buSzPts val="1400"/>
              <a:buFont typeface="Red Hat Display"/>
              <a:buNone/>
              <a:defRPr>
                <a:solidFill>
                  <a:schemeClr val="dk2"/>
                </a:solidFill>
              </a:defRPr>
            </a:lvl3pPr>
            <a:lvl4pPr lvl="3" algn="ctr">
              <a:spcBef>
                <a:spcPts val="0"/>
              </a:spcBef>
              <a:spcAft>
                <a:spcPts val="0"/>
              </a:spcAft>
              <a:buClr>
                <a:schemeClr val="dk2"/>
              </a:buClr>
              <a:buSzPts val="1400"/>
              <a:buFont typeface="Red Hat Display"/>
              <a:buNone/>
              <a:defRPr>
                <a:solidFill>
                  <a:schemeClr val="dk2"/>
                </a:solidFill>
              </a:defRPr>
            </a:lvl4pPr>
            <a:lvl5pPr lvl="4" algn="ctr">
              <a:spcBef>
                <a:spcPts val="0"/>
              </a:spcBef>
              <a:spcAft>
                <a:spcPts val="0"/>
              </a:spcAft>
              <a:buClr>
                <a:schemeClr val="dk2"/>
              </a:buClr>
              <a:buSzPts val="1400"/>
              <a:buFont typeface="Red Hat Display"/>
              <a:buNone/>
              <a:defRPr>
                <a:solidFill>
                  <a:schemeClr val="dk2"/>
                </a:solidFill>
              </a:defRPr>
            </a:lvl5pPr>
            <a:lvl6pPr lvl="5" algn="ctr">
              <a:spcBef>
                <a:spcPts val="0"/>
              </a:spcBef>
              <a:spcAft>
                <a:spcPts val="0"/>
              </a:spcAft>
              <a:buClr>
                <a:schemeClr val="dk2"/>
              </a:buClr>
              <a:buSzPts val="1400"/>
              <a:buFont typeface="Red Hat Display"/>
              <a:buNone/>
              <a:defRPr>
                <a:solidFill>
                  <a:schemeClr val="dk2"/>
                </a:solidFill>
              </a:defRPr>
            </a:lvl6pPr>
            <a:lvl7pPr lvl="6" algn="ctr">
              <a:spcBef>
                <a:spcPts val="0"/>
              </a:spcBef>
              <a:spcAft>
                <a:spcPts val="0"/>
              </a:spcAft>
              <a:buClr>
                <a:schemeClr val="dk2"/>
              </a:buClr>
              <a:buSzPts val="1400"/>
              <a:buFont typeface="Red Hat Display"/>
              <a:buNone/>
              <a:defRPr>
                <a:solidFill>
                  <a:schemeClr val="dk2"/>
                </a:solidFill>
              </a:defRPr>
            </a:lvl7pPr>
            <a:lvl8pPr lvl="7" algn="ctr">
              <a:spcBef>
                <a:spcPts val="0"/>
              </a:spcBef>
              <a:spcAft>
                <a:spcPts val="0"/>
              </a:spcAft>
              <a:buClr>
                <a:schemeClr val="dk2"/>
              </a:buClr>
              <a:buSzPts val="1400"/>
              <a:buFont typeface="Red Hat Display"/>
              <a:buNone/>
              <a:defRPr>
                <a:solidFill>
                  <a:schemeClr val="dk2"/>
                </a:solidFill>
              </a:defRPr>
            </a:lvl8pPr>
            <a:lvl9pPr lvl="8" algn="ctr">
              <a:spcBef>
                <a:spcPts val="0"/>
              </a:spcBef>
              <a:spcAft>
                <a:spcPts val="0"/>
              </a:spcAft>
              <a:buClr>
                <a:schemeClr val="dk2"/>
              </a:buClr>
              <a:buSzPts val="1400"/>
              <a:buFont typeface="Red Hat Display"/>
              <a:buNone/>
              <a:defRPr>
                <a:solidFill>
                  <a:schemeClr val="dk2"/>
                </a:solidFill>
              </a:defRPr>
            </a:lvl9pPr>
          </a:lstStyle>
          <a:p/>
        </p:txBody>
      </p:sp>
      <p:sp>
        <p:nvSpPr>
          <p:cNvPr id="333" name="Google Shape;333;p26"/>
          <p:cNvSpPr txBox="1"/>
          <p:nvPr>
            <p:ph idx="5" type="body"/>
          </p:nvPr>
        </p:nvSpPr>
        <p:spPr>
          <a:xfrm>
            <a:off x="561325" y="2353450"/>
            <a:ext cx="1566600" cy="1821300"/>
          </a:xfrm>
          <a:prstGeom prst="rect">
            <a:avLst/>
          </a:prstGeom>
        </p:spPr>
        <p:txBody>
          <a:bodyPr anchorCtr="0" anchor="t" bIns="0" lIns="0" spcFirstLastPara="1" rIns="0" wrap="square" tIns="0">
            <a:spAutoFit/>
          </a:bodyPr>
          <a:lstStyle>
            <a:lvl1pPr indent="-279400" lvl="0" marL="457200">
              <a:lnSpc>
                <a:spcPct val="115000"/>
              </a:lnSpc>
              <a:spcBef>
                <a:spcPts val="0"/>
              </a:spcBef>
              <a:spcAft>
                <a:spcPts val="0"/>
              </a:spcAft>
              <a:buClr>
                <a:schemeClr val="lt1"/>
              </a:buClr>
              <a:buSzPts val="800"/>
              <a:buFont typeface="Red Hat Display"/>
              <a:buChar char="●"/>
              <a:defRPr sz="800"/>
            </a:lvl1pPr>
            <a:lvl2pPr indent="-279400" lvl="1" marL="914400">
              <a:lnSpc>
                <a:spcPct val="115000"/>
              </a:lnSpc>
              <a:spcBef>
                <a:spcPts val="0"/>
              </a:spcBef>
              <a:spcAft>
                <a:spcPts val="0"/>
              </a:spcAft>
              <a:buClr>
                <a:schemeClr val="lt1"/>
              </a:buClr>
              <a:buSzPts val="800"/>
              <a:buFont typeface="Red Hat Display"/>
              <a:buChar char="○"/>
              <a:defRPr sz="800"/>
            </a:lvl2pPr>
            <a:lvl3pPr indent="-279400" lvl="2" marL="1371600">
              <a:lnSpc>
                <a:spcPct val="115000"/>
              </a:lnSpc>
              <a:spcBef>
                <a:spcPts val="0"/>
              </a:spcBef>
              <a:spcAft>
                <a:spcPts val="0"/>
              </a:spcAft>
              <a:buClr>
                <a:schemeClr val="lt1"/>
              </a:buClr>
              <a:buSzPts val="800"/>
              <a:buFont typeface="Red Hat Display"/>
              <a:buChar char="■"/>
              <a:defRPr sz="800"/>
            </a:lvl3pPr>
            <a:lvl4pPr indent="-279400" lvl="3" marL="1828800">
              <a:lnSpc>
                <a:spcPct val="115000"/>
              </a:lnSpc>
              <a:spcBef>
                <a:spcPts val="0"/>
              </a:spcBef>
              <a:spcAft>
                <a:spcPts val="0"/>
              </a:spcAft>
              <a:buClr>
                <a:schemeClr val="lt1"/>
              </a:buClr>
              <a:buSzPts val="800"/>
              <a:buFont typeface="Red Hat Display"/>
              <a:buChar char="●"/>
              <a:defRPr sz="800"/>
            </a:lvl4pPr>
            <a:lvl5pPr indent="-279400" lvl="4" marL="2286000">
              <a:lnSpc>
                <a:spcPct val="115000"/>
              </a:lnSpc>
              <a:spcBef>
                <a:spcPts val="0"/>
              </a:spcBef>
              <a:spcAft>
                <a:spcPts val="0"/>
              </a:spcAft>
              <a:buClr>
                <a:schemeClr val="lt1"/>
              </a:buClr>
              <a:buSzPts val="800"/>
              <a:buFont typeface="Red Hat Display"/>
              <a:buChar char="○"/>
              <a:defRPr sz="800"/>
            </a:lvl5pPr>
            <a:lvl6pPr indent="-279400" lvl="5" marL="2743200">
              <a:lnSpc>
                <a:spcPct val="115000"/>
              </a:lnSpc>
              <a:spcBef>
                <a:spcPts val="0"/>
              </a:spcBef>
              <a:spcAft>
                <a:spcPts val="0"/>
              </a:spcAft>
              <a:buClr>
                <a:schemeClr val="lt1"/>
              </a:buClr>
              <a:buSzPts val="800"/>
              <a:buFont typeface="Red Hat Display"/>
              <a:buChar char="■"/>
              <a:defRPr sz="800"/>
            </a:lvl6pPr>
            <a:lvl7pPr indent="-279400" lvl="6" marL="3200400">
              <a:lnSpc>
                <a:spcPct val="115000"/>
              </a:lnSpc>
              <a:spcBef>
                <a:spcPts val="0"/>
              </a:spcBef>
              <a:spcAft>
                <a:spcPts val="0"/>
              </a:spcAft>
              <a:buClr>
                <a:schemeClr val="lt1"/>
              </a:buClr>
              <a:buSzPts val="800"/>
              <a:buFont typeface="Red Hat Display"/>
              <a:buChar char="●"/>
              <a:defRPr sz="800"/>
            </a:lvl7pPr>
            <a:lvl8pPr indent="-279400" lvl="7" marL="3657600">
              <a:lnSpc>
                <a:spcPct val="115000"/>
              </a:lnSpc>
              <a:spcBef>
                <a:spcPts val="0"/>
              </a:spcBef>
              <a:spcAft>
                <a:spcPts val="0"/>
              </a:spcAft>
              <a:buClr>
                <a:schemeClr val="lt1"/>
              </a:buClr>
              <a:buSzPts val="800"/>
              <a:buFont typeface="Red Hat Display"/>
              <a:buChar char="○"/>
              <a:defRPr sz="800"/>
            </a:lvl8pPr>
            <a:lvl9pPr indent="-279400" lvl="8" marL="4114800">
              <a:lnSpc>
                <a:spcPct val="115000"/>
              </a:lnSpc>
              <a:spcBef>
                <a:spcPts val="0"/>
              </a:spcBef>
              <a:spcAft>
                <a:spcPts val="0"/>
              </a:spcAft>
              <a:buClr>
                <a:schemeClr val="lt1"/>
              </a:buClr>
              <a:buSzPts val="800"/>
              <a:buFont typeface="Red Hat Display"/>
              <a:buChar char="■"/>
              <a:defRPr sz="800"/>
            </a:lvl9pPr>
          </a:lstStyle>
          <a:p/>
        </p:txBody>
      </p:sp>
      <p:sp>
        <p:nvSpPr>
          <p:cNvPr id="334" name="Google Shape;334;p26"/>
          <p:cNvSpPr txBox="1"/>
          <p:nvPr>
            <p:ph idx="6" type="body"/>
          </p:nvPr>
        </p:nvSpPr>
        <p:spPr>
          <a:xfrm>
            <a:off x="2757388" y="2353450"/>
            <a:ext cx="1566600" cy="1821300"/>
          </a:xfrm>
          <a:prstGeom prst="rect">
            <a:avLst/>
          </a:prstGeom>
        </p:spPr>
        <p:txBody>
          <a:bodyPr anchorCtr="0" anchor="t" bIns="0" lIns="0" spcFirstLastPara="1" rIns="0" wrap="square" tIns="0">
            <a:spAutoFit/>
          </a:bodyPr>
          <a:lstStyle>
            <a:lvl1pPr indent="-279400" lvl="0" marL="457200">
              <a:lnSpc>
                <a:spcPct val="115000"/>
              </a:lnSpc>
              <a:spcBef>
                <a:spcPts val="0"/>
              </a:spcBef>
              <a:spcAft>
                <a:spcPts val="0"/>
              </a:spcAft>
              <a:buClr>
                <a:schemeClr val="lt1"/>
              </a:buClr>
              <a:buSzPts val="800"/>
              <a:buFont typeface="Red Hat Display"/>
              <a:buChar char="●"/>
              <a:defRPr sz="800"/>
            </a:lvl1pPr>
            <a:lvl2pPr indent="-279400" lvl="1" marL="914400">
              <a:lnSpc>
                <a:spcPct val="115000"/>
              </a:lnSpc>
              <a:spcBef>
                <a:spcPts val="0"/>
              </a:spcBef>
              <a:spcAft>
                <a:spcPts val="0"/>
              </a:spcAft>
              <a:buClr>
                <a:schemeClr val="lt1"/>
              </a:buClr>
              <a:buSzPts val="800"/>
              <a:buFont typeface="Red Hat Display"/>
              <a:buChar char="○"/>
              <a:defRPr sz="800"/>
            </a:lvl2pPr>
            <a:lvl3pPr indent="-279400" lvl="2" marL="1371600">
              <a:lnSpc>
                <a:spcPct val="115000"/>
              </a:lnSpc>
              <a:spcBef>
                <a:spcPts val="0"/>
              </a:spcBef>
              <a:spcAft>
                <a:spcPts val="0"/>
              </a:spcAft>
              <a:buClr>
                <a:schemeClr val="lt1"/>
              </a:buClr>
              <a:buSzPts val="800"/>
              <a:buFont typeface="Red Hat Display"/>
              <a:buChar char="■"/>
              <a:defRPr sz="800"/>
            </a:lvl3pPr>
            <a:lvl4pPr indent="-279400" lvl="3" marL="1828800">
              <a:lnSpc>
                <a:spcPct val="115000"/>
              </a:lnSpc>
              <a:spcBef>
                <a:spcPts val="0"/>
              </a:spcBef>
              <a:spcAft>
                <a:spcPts val="0"/>
              </a:spcAft>
              <a:buClr>
                <a:schemeClr val="lt1"/>
              </a:buClr>
              <a:buSzPts val="800"/>
              <a:buFont typeface="Red Hat Display"/>
              <a:buChar char="●"/>
              <a:defRPr sz="800"/>
            </a:lvl4pPr>
            <a:lvl5pPr indent="-279400" lvl="4" marL="2286000">
              <a:lnSpc>
                <a:spcPct val="115000"/>
              </a:lnSpc>
              <a:spcBef>
                <a:spcPts val="0"/>
              </a:spcBef>
              <a:spcAft>
                <a:spcPts val="0"/>
              </a:spcAft>
              <a:buClr>
                <a:schemeClr val="lt1"/>
              </a:buClr>
              <a:buSzPts val="800"/>
              <a:buFont typeface="Red Hat Display"/>
              <a:buChar char="○"/>
              <a:defRPr sz="800"/>
            </a:lvl5pPr>
            <a:lvl6pPr indent="-279400" lvl="5" marL="2743200">
              <a:lnSpc>
                <a:spcPct val="115000"/>
              </a:lnSpc>
              <a:spcBef>
                <a:spcPts val="0"/>
              </a:spcBef>
              <a:spcAft>
                <a:spcPts val="0"/>
              </a:spcAft>
              <a:buClr>
                <a:schemeClr val="lt1"/>
              </a:buClr>
              <a:buSzPts val="800"/>
              <a:buFont typeface="Red Hat Display"/>
              <a:buChar char="■"/>
              <a:defRPr sz="800"/>
            </a:lvl6pPr>
            <a:lvl7pPr indent="-279400" lvl="6" marL="3200400">
              <a:lnSpc>
                <a:spcPct val="115000"/>
              </a:lnSpc>
              <a:spcBef>
                <a:spcPts val="0"/>
              </a:spcBef>
              <a:spcAft>
                <a:spcPts val="0"/>
              </a:spcAft>
              <a:buClr>
                <a:schemeClr val="lt1"/>
              </a:buClr>
              <a:buSzPts val="800"/>
              <a:buFont typeface="Red Hat Display"/>
              <a:buChar char="●"/>
              <a:defRPr sz="800"/>
            </a:lvl7pPr>
            <a:lvl8pPr indent="-279400" lvl="7" marL="3657600">
              <a:lnSpc>
                <a:spcPct val="115000"/>
              </a:lnSpc>
              <a:spcBef>
                <a:spcPts val="0"/>
              </a:spcBef>
              <a:spcAft>
                <a:spcPts val="0"/>
              </a:spcAft>
              <a:buClr>
                <a:schemeClr val="lt1"/>
              </a:buClr>
              <a:buSzPts val="800"/>
              <a:buFont typeface="Red Hat Display"/>
              <a:buChar char="○"/>
              <a:defRPr sz="800"/>
            </a:lvl8pPr>
            <a:lvl9pPr indent="-279400" lvl="8" marL="4114800">
              <a:lnSpc>
                <a:spcPct val="115000"/>
              </a:lnSpc>
              <a:spcBef>
                <a:spcPts val="0"/>
              </a:spcBef>
              <a:spcAft>
                <a:spcPts val="0"/>
              </a:spcAft>
              <a:buClr>
                <a:schemeClr val="lt1"/>
              </a:buClr>
              <a:buSzPts val="800"/>
              <a:buFont typeface="Red Hat Display"/>
              <a:buChar char="■"/>
              <a:defRPr sz="800"/>
            </a:lvl9pPr>
          </a:lstStyle>
          <a:p/>
        </p:txBody>
      </p:sp>
      <p:sp>
        <p:nvSpPr>
          <p:cNvPr id="335" name="Google Shape;335;p26"/>
          <p:cNvSpPr txBox="1"/>
          <p:nvPr>
            <p:ph idx="7" type="body"/>
          </p:nvPr>
        </p:nvSpPr>
        <p:spPr>
          <a:xfrm>
            <a:off x="4958413" y="2353450"/>
            <a:ext cx="1566600" cy="1821300"/>
          </a:xfrm>
          <a:prstGeom prst="rect">
            <a:avLst/>
          </a:prstGeom>
        </p:spPr>
        <p:txBody>
          <a:bodyPr anchorCtr="0" anchor="t" bIns="0" lIns="0" spcFirstLastPara="1" rIns="0" wrap="square" tIns="0">
            <a:spAutoFit/>
          </a:bodyPr>
          <a:lstStyle>
            <a:lvl1pPr indent="-279400" lvl="0" marL="457200">
              <a:spcBef>
                <a:spcPts val="0"/>
              </a:spcBef>
              <a:spcAft>
                <a:spcPts val="0"/>
              </a:spcAft>
              <a:buSzPts val="800"/>
              <a:buFont typeface="Red Hat Display"/>
              <a:buChar char="●"/>
              <a:defRPr sz="800"/>
            </a:lvl1pPr>
            <a:lvl2pPr indent="-279400" lvl="1" marL="914400">
              <a:spcBef>
                <a:spcPts val="0"/>
              </a:spcBef>
              <a:spcAft>
                <a:spcPts val="0"/>
              </a:spcAft>
              <a:buSzPts val="800"/>
              <a:buFont typeface="Red Hat Display"/>
              <a:buChar char="○"/>
              <a:defRPr sz="800"/>
            </a:lvl2pPr>
            <a:lvl3pPr indent="-279400" lvl="2" marL="1371600">
              <a:spcBef>
                <a:spcPts val="0"/>
              </a:spcBef>
              <a:spcAft>
                <a:spcPts val="0"/>
              </a:spcAft>
              <a:buSzPts val="800"/>
              <a:buFont typeface="Red Hat Display"/>
              <a:buChar char="■"/>
              <a:defRPr sz="800"/>
            </a:lvl3pPr>
            <a:lvl4pPr indent="-279400" lvl="3" marL="1828800">
              <a:spcBef>
                <a:spcPts val="0"/>
              </a:spcBef>
              <a:spcAft>
                <a:spcPts val="0"/>
              </a:spcAft>
              <a:buSzPts val="800"/>
              <a:buFont typeface="Red Hat Display"/>
              <a:buChar char="●"/>
              <a:defRPr sz="800"/>
            </a:lvl4pPr>
            <a:lvl5pPr indent="-279400" lvl="4" marL="2286000">
              <a:spcBef>
                <a:spcPts val="0"/>
              </a:spcBef>
              <a:spcAft>
                <a:spcPts val="0"/>
              </a:spcAft>
              <a:buSzPts val="800"/>
              <a:buFont typeface="Red Hat Display"/>
              <a:buChar char="○"/>
              <a:defRPr sz="800"/>
            </a:lvl5pPr>
            <a:lvl6pPr indent="-279400" lvl="5" marL="2743200">
              <a:spcBef>
                <a:spcPts val="0"/>
              </a:spcBef>
              <a:spcAft>
                <a:spcPts val="0"/>
              </a:spcAft>
              <a:buSzPts val="800"/>
              <a:buFont typeface="Red Hat Display"/>
              <a:buChar char="■"/>
              <a:defRPr sz="800"/>
            </a:lvl6pPr>
            <a:lvl7pPr indent="-279400" lvl="6" marL="3200400">
              <a:spcBef>
                <a:spcPts val="0"/>
              </a:spcBef>
              <a:spcAft>
                <a:spcPts val="0"/>
              </a:spcAft>
              <a:buSzPts val="800"/>
              <a:buFont typeface="Red Hat Display"/>
              <a:buChar char="●"/>
              <a:defRPr sz="800"/>
            </a:lvl7pPr>
            <a:lvl8pPr indent="-279400" lvl="7" marL="3657600">
              <a:spcBef>
                <a:spcPts val="0"/>
              </a:spcBef>
              <a:spcAft>
                <a:spcPts val="0"/>
              </a:spcAft>
              <a:buSzPts val="800"/>
              <a:buFont typeface="Red Hat Display"/>
              <a:buChar char="○"/>
              <a:defRPr sz="800"/>
            </a:lvl8pPr>
            <a:lvl9pPr indent="-279400" lvl="8" marL="4114800">
              <a:spcBef>
                <a:spcPts val="0"/>
              </a:spcBef>
              <a:spcAft>
                <a:spcPts val="0"/>
              </a:spcAft>
              <a:buSzPts val="800"/>
              <a:buFont typeface="Red Hat Display"/>
              <a:buChar char="■"/>
              <a:defRPr sz="800"/>
            </a:lvl9pPr>
          </a:lstStyle>
          <a:p/>
        </p:txBody>
      </p:sp>
      <p:sp>
        <p:nvSpPr>
          <p:cNvPr id="336" name="Google Shape;336;p26"/>
          <p:cNvSpPr txBox="1"/>
          <p:nvPr>
            <p:ph idx="8" type="body"/>
          </p:nvPr>
        </p:nvSpPr>
        <p:spPr>
          <a:xfrm>
            <a:off x="7146863" y="2353450"/>
            <a:ext cx="1566600" cy="1821300"/>
          </a:xfrm>
          <a:prstGeom prst="rect">
            <a:avLst/>
          </a:prstGeom>
        </p:spPr>
        <p:txBody>
          <a:bodyPr anchorCtr="0" anchor="t" bIns="0" lIns="0" spcFirstLastPara="1" rIns="0" wrap="square" tIns="0">
            <a:spAutoFit/>
          </a:bodyPr>
          <a:lstStyle>
            <a:lvl1pPr indent="-279400" lvl="0" marL="457200">
              <a:lnSpc>
                <a:spcPct val="115000"/>
              </a:lnSpc>
              <a:spcBef>
                <a:spcPts val="0"/>
              </a:spcBef>
              <a:spcAft>
                <a:spcPts val="0"/>
              </a:spcAft>
              <a:buClr>
                <a:schemeClr val="lt1"/>
              </a:buClr>
              <a:buSzPts val="800"/>
              <a:buFont typeface="Red Hat Display"/>
              <a:buChar char="●"/>
              <a:defRPr sz="800"/>
            </a:lvl1pPr>
            <a:lvl2pPr indent="-279400" lvl="1" marL="914400">
              <a:lnSpc>
                <a:spcPct val="115000"/>
              </a:lnSpc>
              <a:spcBef>
                <a:spcPts val="0"/>
              </a:spcBef>
              <a:spcAft>
                <a:spcPts val="0"/>
              </a:spcAft>
              <a:buClr>
                <a:schemeClr val="lt1"/>
              </a:buClr>
              <a:buSzPts val="800"/>
              <a:buFont typeface="Red Hat Display"/>
              <a:buChar char="○"/>
              <a:defRPr sz="800"/>
            </a:lvl2pPr>
            <a:lvl3pPr indent="-279400" lvl="2" marL="1371600">
              <a:lnSpc>
                <a:spcPct val="115000"/>
              </a:lnSpc>
              <a:spcBef>
                <a:spcPts val="0"/>
              </a:spcBef>
              <a:spcAft>
                <a:spcPts val="0"/>
              </a:spcAft>
              <a:buClr>
                <a:schemeClr val="lt1"/>
              </a:buClr>
              <a:buSzPts val="800"/>
              <a:buFont typeface="Red Hat Display"/>
              <a:buChar char="■"/>
              <a:defRPr sz="800"/>
            </a:lvl3pPr>
            <a:lvl4pPr indent="-279400" lvl="3" marL="1828800">
              <a:lnSpc>
                <a:spcPct val="115000"/>
              </a:lnSpc>
              <a:spcBef>
                <a:spcPts val="0"/>
              </a:spcBef>
              <a:spcAft>
                <a:spcPts val="0"/>
              </a:spcAft>
              <a:buClr>
                <a:schemeClr val="lt1"/>
              </a:buClr>
              <a:buSzPts val="800"/>
              <a:buFont typeface="Red Hat Display"/>
              <a:buChar char="●"/>
              <a:defRPr sz="800"/>
            </a:lvl4pPr>
            <a:lvl5pPr indent="-279400" lvl="4" marL="2286000">
              <a:lnSpc>
                <a:spcPct val="115000"/>
              </a:lnSpc>
              <a:spcBef>
                <a:spcPts val="0"/>
              </a:spcBef>
              <a:spcAft>
                <a:spcPts val="0"/>
              </a:spcAft>
              <a:buClr>
                <a:schemeClr val="lt1"/>
              </a:buClr>
              <a:buSzPts val="800"/>
              <a:buFont typeface="Red Hat Display"/>
              <a:buChar char="○"/>
              <a:defRPr sz="800"/>
            </a:lvl5pPr>
            <a:lvl6pPr indent="-279400" lvl="5" marL="2743200">
              <a:lnSpc>
                <a:spcPct val="115000"/>
              </a:lnSpc>
              <a:spcBef>
                <a:spcPts val="0"/>
              </a:spcBef>
              <a:spcAft>
                <a:spcPts val="0"/>
              </a:spcAft>
              <a:buClr>
                <a:schemeClr val="lt1"/>
              </a:buClr>
              <a:buSzPts val="800"/>
              <a:buFont typeface="Red Hat Display"/>
              <a:buChar char="■"/>
              <a:defRPr sz="800"/>
            </a:lvl6pPr>
            <a:lvl7pPr indent="-279400" lvl="6" marL="3200400">
              <a:lnSpc>
                <a:spcPct val="115000"/>
              </a:lnSpc>
              <a:spcBef>
                <a:spcPts val="0"/>
              </a:spcBef>
              <a:spcAft>
                <a:spcPts val="0"/>
              </a:spcAft>
              <a:buClr>
                <a:schemeClr val="lt1"/>
              </a:buClr>
              <a:buSzPts val="800"/>
              <a:buFont typeface="Red Hat Display"/>
              <a:buChar char="●"/>
              <a:defRPr sz="800"/>
            </a:lvl7pPr>
            <a:lvl8pPr indent="-279400" lvl="7" marL="3657600">
              <a:lnSpc>
                <a:spcPct val="115000"/>
              </a:lnSpc>
              <a:spcBef>
                <a:spcPts val="0"/>
              </a:spcBef>
              <a:spcAft>
                <a:spcPts val="0"/>
              </a:spcAft>
              <a:buClr>
                <a:schemeClr val="lt1"/>
              </a:buClr>
              <a:buSzPts val="800"/>
              <a:buFont typeface="Red Hat Display"/>
              <a:buChar char="○"/>
              <a:defRPr sz="800"/>
            </a:lvl8pPr>
            <a:lvl9pPr indent="-279400" lvl="8" marL="4114800">
              <a:lnSpc>
                <a:spcPct val="115000"/>
              </a:lnSpc>
              <a:spcBef>
                <a:spcPts val="0"/>
              </a:spcBef>
              <a:spcAft>
                <a:spcPts val="0"/>
              </a:spcAft>
              <a:buClr>
                <a:schemeClr val="lt1"/>
              </a:buClr>
              <a:buSzPts val="800"/>
              <a:buFont typeface="Red Hat Display"/>
              <a:buChar char="■"/>
              <a:defRPr sz="800"/>
            </a:lvl9pPr>
          </a:lstStyle>
          <a:p/>
        </p:txBody>
      </p:sp>
      <p:sp>
        <p:nvSpPr>
          <p:cNvPr id="337" name="Google Shape;337;p26"/>
          <p:cNvSpPr txBox="1"/>
          <p:nvPr>
            <p:ph idx="9" type="subTitle"/>
          </p:nvPr>
        </p:nvSpPr>
        <p:spPr>
          <a:xfrm>
            <a:off x="609600" y="457200"/>
            <a:ext cx="4015800" cy="264600"/>
          </a:xfrm>
          <a:prstGeom prst="rect">
            <a:avLst/>
          </a:prstGeom>
        </p:spPr>
        <p:txBody>
          <a:bodyPr anchorCtr="0" anchor="b" bIns="0" lIns="0" spcFirstLastPara="1" rIns="0" wrap="square" tIns="0">
            <a:noAutofit/>
          </a:bodyPr>
          <a:lstStyle>
            <a:lvl1pPr lvl="0">
              <a:spcBef>
                <a:spcPts val="0"/>
              </a:spcBef>
              <a:spcAft>
                <a:spcPts val="0"/>
              </a:spcAft>
              <a:buClr>
                <a:schemeClr val="accent3"/>
              </a:buClr>
              <a:buSzPts val="1000"/>
              <a:buFont typeface="Red Hat Display"/>
              <a:buNone/>
              <a:defRPr sz="1000">
                <a:solidFill>
                  <a:schemeClr val="accent3"/>
                </a:solidFill>
              </a:defRPr>
            </a:lvl1pPr>
            <a:lvl2pPr lvl="1">
              <a:spcBef>
                <a:spcPts val="0"/>
              </a:spcBef>
              <a:spcAft>
                <a:spcPts val="0"/>
              </a:spcAft>
              <a:buClr>
                <a:schemeClr val="accent3"/>
              </a:buClr>
              <a:buSzPts val="1400"/>
              <a:buFont typeface="Red Hat Display"/>
              <a:buNone/>
              <a:defRPr>
                <a:solidFill>
                  <a:schemeClr val="accent3"/>
                </a:solidFill>
              </a:defRPr>
            </a:lvl2pPr>
            <a:lvl3pPr lvl="2">
              <a:spcBef>
                <a:spcPts val="0"/>
              </a:spcBef>
              <a:spcAft>
                <a:spcPts val="0"/>
              </a:spcAft>
              <a:buClr>
                <a:schemeClr val="accent3"/>
              </a:buClr>
              <a:buSzPts val="1400"/>
              <a:buFont typeface="Red Hat Display"/>
              <a:buNone/>
              <a:defRPr>
                <a:solidFill>
                  <a:schemeClr val="accent3"/>
                </a:solidFill>
              </a:defRPr>
            </a:lvl3pPr>
            <a:lvl4pPr lvl="3">
              <a:spcBef>
                <a:spcPts val="0"/>
              </a:spcBef>
              <a:spcAft>
                <a:spcPts val="0"/>
              </a:spcAft>
              <a:buClr>
                <a:schemeClr val="accent3"/>
              </a:buClr>
              <a:buSzPts val="1400"/>
              <a:buFont typeface="Red Hat Display"/>
              <a:buNone/>
              <a:defRPr>
                <a:solidFill>
                  <a:schemeClr val="accent3"/>
                </a:solidFill>
              </a:defRPr>
            </a:lvl4pPr>
            <a:lvl5pPr lvl="4">
              <a:spcBef>
                <a:spcPts val="0"/>
              </a:spcBef>
              <a:spcAft>
                <a:spcPts val="0"/>
              </a:spcAft>
              <a:buClr>
                <a:schemeClr val="accent3"/>
              </a:buClr>
              <a:buSzPts val="1400"/>
              <a:buFont typeface="Red Hat Display"/>
              <a:buNone/>
              <a:defRPr>
                <a:solidFill>
                  <a:schemeClr val="accent3"/>
                </a:solidFill>
              </a:defRPr>
            </a:lvl5pPr>
            <a:lvl6pPr lvl="5">
              <a:spcBef>
                <a:spcPts val="0"/>
              </a:spcBef>
              <a:spcAft>
                <a:spcPts val="0"/>
              </a:spcAft>
              <a:buClr>
                <a:schemeClr val="accent3"/>
              </a:buClr>
              <a:buSzPts val="1400"/>
              <a:buFont typeface="Red Hat Display"/>
              <a:buNone/>
              <a:defRPr>
                <a:solidFill>
                  <a:schemeClr val="accent3"/>
                </a:solidFill>
              </a:defRPr>
            </a:lvl6pPr>
            <a:lvl7pPr lvl="6">
              <a:spcBef>
                <a:spcPts val="0"/>
              </a:spcBef>
              <a:spcAft>
                <a:spcPts val="0"/>
              </a:spcAft>
              <a:buClr>
                <a:schemeClr val="accent3"/>
              </a:buClr>
              <a:buSzPts val="1400"/>
              <a:buFont typeface="Red Hat Display"/>
              <a:buNone/>
              <a:defRPr>
                <a:solidFill>
                  <a:schemeClr val="accent3"/>
                </a:solidFill>
              </a:defRPr>
            </a:lvl7pPr>
            <a:lvl8pPr lvl="7">
              <a:spcBef>
                <a:spcPts val="0"/>
              </a:spcBef>
              <a:spcAft>
                <a:spcPts val="0"/>
              </a:spcAft>
              <a:buClr>
                <a:schemeClr val="accent3"/>
              </a:buClr>
              <a:buSzPts val="1400"/>
              <a:buFont typeface="Red Hat Display"/>
              <a:buNone/>
              <a:defRPr>
                <a:solidFill>
                  <a:schemeClr val="accent3"/>
                </a:solidFill>
              </a:defRPr>
            </a:lvl8pPr>
            <a:lvl9pPr lvl="8">
              <a:spcBef>
                <a:spcPts val="0"/>
              </a:spcBef>
              <a:spcAft>
                <a:spcPts val="0"/>
              </a:spcAft>
              <a:buClr>
                <a:schemeClr val="accent3"/>
              </a:buClr>
              <a:buSzPts val="1400"/>
              <a:buFont typeface="Red Hat Display"/>
              <a:buNone/>
              <a:defRPr>
                <a:solidFill>
                  <a:schemeClr val="accent3"/>
                </a:solidFill>
              </a:defRPr>
            </a:lvl9pPr>
          </a:lstStyle>
          <a:p/>
        </p:txBody>
      </p:sp>
      <p:sp>
        <p:nvSpPr>
          <p:cNvPr id="338" name="Google Shape;338;p26"/>
          <p:cNvSpPr/>
          <p:nvPr/>
        </p:nvSpPr>
        <p:spPr>
          <a:xfrm>
            <a:off x="225998" y="580123"/>
            <a:ext cx="253800" cy="276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CUSTOM_5_2_3">
    <p:spTree>
      <p:nvGrpSpPr>
        <p:cNvPr id="339" name="Shape 339"/>
        <p:cNvGrpSpPr/>
        <p:nvPr/>
      </p:nvGrpSpPr>
      <p:grpSpPr>
        <a:xfrm>
          <a:off x="0" y="0"/>
          <a:ext cx="0" cy="0"/>
          <a:chOff x="0" y="0"/>
          <a:chExt cx="0" cy="0"/>
        </a:xfrm>
      </p:grpSpPr>
      <p:sp>
        <p:nvSpPr>
          <p:cNvPr id="340" name="Google Shape;340;p27"/>
          <p:cNvSpPr txBox="1"/>
          <p:nvPr>
            <p:ph type="title"/>
          </p:nvPr>
        </p:nvSpPr>
        <p:spPr>
          <a:xfrm>
            <a:off x="609600" y="724825"/>
            <a:ext cx="40158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341" name="Google Shape;341;p27"/>
          <p:cNvSpPr txBox="1"/>
          <p:nvPr>
            <p:ph idx="1" type="subTitle"/>
          </p:nvPr>
        </p:nvSpPr>
        <p:spPr>
          <a:xfrm>
            <a:off x="609600" y="457200"/>
            <a:ext cx="4015800" cy="264600"/>
          </a:xfrm>
          <a:prstGeom prst="rect">
            <a:avLst/>
          </a:prstGeom>
        </p:spPr>
        <p:txBody>
          <a:bodyPr anchorCtr="0" anchor="b" bIns="0" lIns="0" spcFirstLastPara="1" rIns="0" wrap="square" tIns="0">
            <a:noAutofit/>
          </a:bodyPr>
          <a:lstStyle>
            <a:lvl1pPr lvl="0">
              <a:spcBef>
                <a:spcPts val="0"/>
              </a:spcBef>
              <a:spcAft>
                <a:spcPts val="0"/>
              </a:spcAft>
              <a:buClr>
                <a:schemeClr val="accent3"/>
              </a:buClr>
              <a:buSzPts val="1000"/>
              <a:buFont typeface="Red Hat Display"/>
              <a:buNone/>
              <a:defRPr sz="1000">
                <a:solidFill>
                  <a:schemeClr val="accent3"/>
                </a:solidFill>
              </a:defRPr>
            </a:lvl1pPr>
            <a:lvl2pPr lvl="1">
              <a:spcBef>
                <a:spcPts val="0"/>
              </a:spcBef>
              <a:spcAft>
                <a:spcPts val="0"/>
              </a:spcAft>
              <a:buClr>
                <a:schemeClr val="accent3"/>
              </a:buClr>
              <a:buSzPts val="1400"/>
              <a:buFont typeface="Red Hat Display"/>
              <a:buNone/>
              <a:defRPr>
                <a:solidFill>
                  <a:schemeClr val="accent3"/>
                </a:solidFill>
              </a:defRPr>
            </a:lvl2pPr>
            <a:lvl3pPr lvl="2">
              <a:spcBef>
                <a:spcPts val="0"/>
              </a:spcBef>
              <a:spcAft>
                <a:spcPts val="0"/>
              </a:spcAft>
              <a:buClr>
                <a:schemeClr val="accent3"/>
              </a:buClr>
              <a:buSzPts val="1400"/>
              <a:buFont typeface="Red Hat Display"/>
              <a:buNone/>
              <a:defRPr>
                <a:solidFill>
                  <a:schemeClr val="accent3"/>
                </a:solidFill>
              </a:defRPr>
            </a:lvl3pPr>
            <a:lvl4pPr lvl="3">
              <a:spcBef>
                <a:spcPts val="0"/>
              </a:spcBef>
              <a:spcAft>
                <a:spcPts val="0"/>
              </a:spcAft>
              <a:buClr>
                <a:schemeClr val="accent3"/>
              </a:buClr>
              <a:buSzPts val="1400"/>
              <a:buFont typeface="Red Hat Display"/>
              <a:buNone/>
              <a:defRPr>
                <a:solidFill>
                  <a:schemeClr val="accent3"/>
                </a:solidFill>
              </a:defRPr>
            </a:lvl4pPr>
            <a:lvl5pPr lvl="4">
              <a:spcBef>
                <a:spcPts val="0"/>
              </a:spcBef>
              <a:spcAft>
                <a:spcPts val="0"/>
              </a:spcAft>
              <a:buClr>
                <a:schemeClr val="accent3"/>
              </a:buClr>
              <a:buSzPts val="1400"/>
              <a:buFont typeface="Red Hat Display"/>
              <a:buNone/>
              <a:defRPr>
                <a:solidFill>
                  <a:schemeClr val="accent3"/>
                </a:solidFill>
              </a:defRPr>
            </a:lvl5pPr>
            <a:lvl6pPr lvl="5">
              <a:spcBef>
                <a:spcPts val="0"/>
              </a:spcBef>
              <a:spcAft>
                <a:spcPts val="0"/>
              </a:spcAft>
              <a:buClr>
                <a:schemeClr val="accent3"/>
              </a:buClr>
              <a:buSzPts val="1400"/>
              <a:buFont typeface="Red Hat Display"/>
              <a:buNone/>
              <a:defRPr>
                <a:solidFill>
                  <a:schemeClr val="accent3"/>
                </a:solidFill>
              </a:defRPr>
            </a:lvl6pPr>
            <a:lvl7pPr lvl="6">
              <a:spcBef>
                <a:spcPts val="0"/>
              </a:spcBef>
              <a:spcAft>
                <a:spcPts val="0"/>
              </a:spcAft>
              <a:buClr>
                <a:schemeClr val="accent3"/>
              </a:buClr>
              <a:buSzPts val="1400"/>
              <a:buFont typeface="Red Hat Display"/>
              <a:buNone/>
              <a:defRPr>
                <a:solidFill>
                  <a:schemeClr val="accent3"/>
                </a:solidFill>
              </a:defRPr>
            </a:lvl7pPr>
            <a:lvl8pPr lvl="7">
              <a:spcBef>
                <a:spcPts val="0"/>
              </a:spcBef>
              <a:spcAft>
                <a:spcPts val="0"/>
              </a:spcAft>
              <a:buClr>
                <a:schemeClr val="accent3"/>
              </a:buClr>
              <a:buSzPts val="1400"/>
              <a:buFont typeface="Red Hat Display"/>
              <a:buNone/>
              <a:defRPr>
                <a:solidFill>
                  <a:schemeClr val="accent3"/>
                </a:solidFill>
              </a:defRPr>
            </a:lvl8pPr>
            <a:lvl9pPr lvl="8">
              <a:spcBef>
                <a:spcPts val="0"/>
              </a:spcBef>
              <a:spcAft>
                <a:spcPts val="0"/>
              </a:spcAft>
              <a:buClr>
                <a:schemeClr val="accent3"/>
              </a:buClr>
              <a:buSzPts val="1400"/>
              <a:buFont typeface="Red Hat Display"/>
              <a:buNone/>
              <a:defRPr>
                <a:solidFill>
                  <a:schemeClr val="accent3"/>
                </a:solidFill>
              </a:defRPr>
            </a:lvl9pPr>
          </a:lstStyle>
          <a:p/>
        </p:txBody>
      </p:sp>
      <p:sp>
        <p:nvSpPr>
          <p:cNvPr id="342" name="Google Shape;342;p27"/>
          <p:cNvSpPr/>
          <p:nvPr/>
        </p:nvSpPr>
        <p:spPr>
          <a:xfrm>
            <a:off x="225998" y="580123"/>
            <a:ext cx="253800" cy="276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43" name="Google Shape;343;p27"/>
          <p:cNvSpPr/>
          <p:nvPr/>
        </p:nvSpPr>
        <p:spPr>
          <a:xfrm>
            <a:off x="225998" y="580123"/>
            <a:ext cx="253800" cy="276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latin typeface="Red Hat Display"/>
              <a:ea typeface="Red Hat Display"/>
              <a:cs typeface="Red Hat Display"/>
              <a:sym typeface="Red Hat Display"/>
            </a:endParaRPr>
          </a:p>
        </p:txBody>
      </p:sp>
      <p:sp>
        <p:nvSpPr>
          <p:cNvPr id="344" name="Google Shape;344;p27"/>
          <p:cNvSpPr txBox="1"/>
          <p:nvPr>
            <p:ph idx="2" type="subTitle"/>
          </p:nvPr>
        </p:nvSpPr>
        <p:spPr>
          <a:xfrm>
            <a:off x="1977175" y="1698625"/>
            <a:ext cx="1369500" cy="2907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45" name="Google Shape;345;p27"/>
          <p:cNvSpPr txBox="1"/>
          <p:nvPr>
            <p:ph idx="3" type="subTitle"/>
          </p:nvPr>
        </p:nvSpPr>
        <p:spPr>
          <a:xfrm>
            <a:off x="3623185" y="1698625"/>
            <a:ext cx="1369500" cy="2907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46" name="Google Shape;346;p27"/>
          <p:cNvSpPr txBox="1"/>
          <p:nvPr>
            <p:ph idx="4" type="subTitle"/>
          </p:nvPr>
        </p:nvSpPr>
        <p:spPr>
          <a:xfrm>
            <a:off x="5465499" y="1698625"/>
            <a:ext cx="1369500" cy="290700"/>
          </a:xfrm>
          <a:prstGeom prst="rect">
            <a:avLst/>
          </a:prstGeom>
        </p:spPr>
        <p:txBody>
          <a:bodyPr anchorCtr="0" anchor="ctr" bIns="0" lIns="0" spcFirstLastPara="1" rIns="0" wrap="square" tIns="0">
            <a:noAutofit/>
          </a:bodyPr>
          <a:lstStyle>
            <a:lvl1pPr lvl="0">
              <a:spcBef>
                <a:spcPts val="0"/>
              </a:spcBef>
              <a:spcAft>
                <a:spcPts val="0"/>
              </a:spcAft>
              <a:buSzPts val="1000"/>
              <a:buFont typeface="Red Hat Display SemiBold"/>
              <a:buNone/>
              <a:defRPr sz="1000">
                <a:latin typeface="Red Hat Display SemiBold"/>
                <a:ea typeface="Red Hat Display SemiBold"/>
                <a:cs typeface="Red Hat Display SemiBold"/>
                <a:sym typeface="Red Hat Display SemiBold"/>
              </a:defRPr>
            </a:lvl1pPr>
            <a:lvl2pPr lvl="1">
              <a:spcBef>
                <a:spcPts val="0"/>
              </a:spcBef>
              <a:spcAft>
                <a:spcPts val="0"/>
              </a:spcAft>
              <a:buSzPts val="1400"/>
              <a:buFont typeface="Red Hat Display"/>
              <a:buNone/>
              <a:defRPr/>
            </a:lvl2pPr>
            <a:lvl3pPr lvl="2">
              <a:spcBef>
                <a:spcPts val="0"/>
              </a:spcBef>
              <a:spcAft>
                <a:spcPts val="0"/>
              </a:spcAft>
              <a:buSzPts val="1400"/>
              <a:buFont typeface="Red Hat Display"/>
              <a:buNone/>
              <a:defRPr/>
            </a:lvl3pPr>
            <a:lvl4pPr lvl="3">
              <a:spcBef>
                <a:spcPts val="0"/>
              </a:spcBef>
              <a:spcAft>
                <a:spcPts val="0"/>
              </a:spcAft>
              <a:buSzPts val="1400"/>
              <a:buFont typeface="Red Hat Display"/>
              <a:buNone/>
              <a:defRPr/>
            </a:lvl4pPr>
            <a:lvl5pPr lvl="4">
              <a:spcBef>
                <a:spcPts val="0"/>
              </a:spcBef>
              <a:spcAft>
                <a:spcPts val="0"/>
              </a:spcAft>
              <a:buSzPts val="1400"/>
              <a:buFont typeface="Red Hat Display"/>
              <a:buNone/>
              <a:defRPr/>
            </a:lvl5pPr>
            <a:lvl6pPr lvl="5">
              <a:spcBef>
                <a:spcPts val="0"/>
              </a:spcBef>
              <a:spcAft>
                <a:spcPts val="0"/>
              </a:spcAft>
              <a:buSzPts val="1400"/>
              <a:buFont typeface="Red Hat Display"/>
              <a:buNone/>
              <a:defRPr/>
            </a:lvl6pPr>
            <a:lvl7pPr lvl="6">
              <a:spcBef>
                <a:spcPts val="0"/>
              </a:spcBef>
              <a:spcAft>
                <a:spcPts val="0"/>
              </a:spcAft>
              <a:buSzPts val="1400"/>
              <a:buFont typeface="Red Hat Display"/>
              <a:buNone/>
              <a:defRPr/>
            </a:lvl7pPr>
            <a:lvl8pPr lvl="7">
              <a:spcBef>
                <a:spcPts val="0"/>
              </a:spcBef>
              <a:spcAft>
                <a:spcPts val="0"/>
              </a:spcAft>
              <a:buSzPts val="1400"/>
              <a:buFont typeface="Red Hat Display"/>
              <a:buNone/>
              <a:defRPr/>
            </a:lvl8pPr>
            <a:lvl9pPr lvl="8">
              <a:spcBef>
                <a:spcPts val="0"/>
              </a:spcBef>
              <a:spcAft>
                <a:spcPts val="0"/>
              </a:spcAft>
              <a:buSzPts val="1400"/>
              <a:buFont typeface="Red Hat Display"/>
              <a:buNone/>
              <a:defRPr/>
            </a:lvl9pPr>
          </a:lstStyle>
          <a:p/>
        </p:txBody>
      </p:sp>
      <p:sp>
        <p:nvSpPr>
          <p:cNvPr id="347" name="Google Shape;347;p27"/>
          <p:cNvSpPr txBox="1"/>
          <p:nvPr>
            <p:ph idx="5" type="subTitle"/>
          </p:nvPr>
        </p:nvSpPr>
        <p:spPr>
          <a:xfrm>
            <a:off x="385125" y="2200600"/>
            <a:ext cx="1503300" cy="4101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lgn="ctr">
              <a:spcBef>
                <a:spcPts val="0"/>
              </a:spcBef>
              <a:spcAft>
                <a:spcPts val="0"/>
              </a:spcAft>
              <a:buClr>
                <a:schemeClr val="lt1"/>
              </a:buClr>
              <a:buSzPts val="1400"/>
              <a:buFont typeface="Red Hat Display"/>
              <a:buNone/>
              <a:defRPr/>
            </a:lvl2pPr>
            <a:lvl3pPr lvl="2" algn="ctr">
              <a:spcBef>
                <a:spcPts val="0"/>
              </a:spcBef>
              <a:spcAft>
                <a:spcPts val="0"/>
              </a:spcAft>
              <a:buClr>
                <a:schemeClr val="lt1"/>
              </a:buClr>
              <a:buSzPts val="1400"/>
              <a:buFont typeface="Red Hat Display"/>
              <a:buNone/>
              <a:defRPr/>
            </a:lvl3pPr>
            <a:lvl4pPr lvl="3" algn="ctr">
              <a:spcBef>
                <a:spcPts val="0"/>
              </a:spcBef>
              <a:spcAft>
                <a:spcPts val="0"/>
              </a:spcAft>
              <a:buClr>
                <a:schemeClr val="lt1"/>
              </a:buClr>
              <a:buSzPts val="1400"/>
              <a:buFont typeface="Red Hat Display"/>
              <a:buNone/>
              <a:defRPr/>
            </a:lvl4pPr>
            <a:lvl5pPr lvl="4" algn="ctr">
              <a:spcBef>
                <a:spcPts val="0"/>
              </a:spcBef>
              <a:spcAft>
                <a:spcPts val="0"/>
              </a:spcAft>
              <a:buClr>
                <a:schemeClr val="lt1"/>
              </a:buClr>
              <a:buSzPts val="1400"/>
              <a:buFont typeface="Red Hat Display"/>
              <a:buNone/>
              <a:defRPr/>
            </a:lvl5pPr>
            <a:lvl6pPr lvl="5" algn="ctr">
              <a:spcBef>
                <a:spcPts val="0"/>
              </a:spcBef>
              <a:spcAft>
                <a:spcPts val="0"/>
              </a:spcAft>
              <a:buClr>
                <a:schemeClr val="lt1"/>
              </a:buClr>
              <a:buSzPts val="1400"/>
              <a:buFont typeface="Red Hat Display"/>
              <a:buNone/>
              <a:defRPr/>
            </a:lvl6pPr>
            <a:lvl7pPr lvl="6" algn="ctr">
              <a:spcBef>
                <a:spcPts val="0"/>
              </a:spcBef>
              <a:spcAft>
                <a:spcPts val="0"/>
              </a:spcAft>
              <a:buClr>
                <a:schemeClr val="lt1"/>
              </a:buClr>
              <a:buSzPts val="1400"/>
              <a:buFont typeface="Red Hat Display"/>
              <a:buNone/>
              <a:defRPr/>
            </a:lvl7pPr>
            <a:lvl8pPr lvl="7" algn="ctr">
              <a:spcBef>
                <a:spcPts val="0"/>
              </a:spcBef>
              <a:spcAft>
                <a:spcPts val="0"/>
              </a:spcAft>
              <a:buClr>
                <a:schemeClr val="lt1"/>
              </a:buClr>
              <a:buSzPts val="1400"/>
              <a:buFont typeface="Red Hat Display"/>
              <a:buNone/>
              <a:defRPr/>
            </a:lvl8pPr>
            <a:lvl9pPr lvl="8" algn="ctr">
              <a:spcBef>
                <a:spcPts val="0"/>
              </a:spcBef>
              <a:spcAft>
                <a:spcPts val="0"/>
              </a:spcAft>
              <a:buClr>
                <a:schemeClr val="lt1"/>
              </a:buClr>
              <a:buSzPts val="1400"/>
              <a:buFont typeface="Red Hat Display"/>
              <a:buNone/>
              <a:defRPr/>
            </a:lvl9pPr>
          </a:lstStyle>
          <a:p/>
        </p:txBody>
      </p:sp>
      <p:sp>
        <p:nvSpPr>
          <p:cNvPr id="348" name="Google Shape;348;p27"/>
          <p:cNvSpPr txBox="1"/>
          <p:nvPr>
            <p:ph idx="6" type="subTitle"/>
          </p:nvPr>
        </p:nvSpPr>
        <p:spPr>
          <a:xfrm>
            <a:off x="385125" y="2610850"/>
            <a:ext cx="1503300" cy="4101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lgn="ctr">
              <a:spcBef>
                <a:spcPts val="0"/>
              </a:spcBef>
              <a:spcAft>
                <a:spcPts val="0"/>
              </a:spcAft>
              <a:buClr>
                <a:schemeClr val="lt1"/>
              </a:buClr>
              <a:buSzPts val="1400"/>
              <a:buFont typeface="Red Hat Display"/>
              <a:buNone/>
              <a:defRPr/>
            </a:lvl2pPr>
            <a:lvl3pPr lvl="2" algn="ctr">
              <a:spcBef>
                <a:spcPts val="0"/>
              </a:spcBef>
              <a:spcAft>
                <a:spcPts val="0"/>
              </a:spcAft>
              <a:buClr>
                <a:schemeClr val="lt1"/>
              </a:buClr>
              <a:buSzPts val="1400"/>
              <a:buFont typeface="Red Hat Display"/>
              <a:buNone/>
              <a:defRPr/>
            </a:lvl3pPr>
            <a:lvl4pPr lvl="3" algn="ctr">
              <a:spcBef>
                <a:spcPts val="0"/>
              </a:spcBef>
              <a:spcAft>
                <a:spcPts val="0"/>
              </a:spcAft>
              <a:buClr>
                <a:schemeClr val="lt1"/>
              </a:buClr>
              <a:buSzPts val="1400"/>
              <a:buFont typeface="Red Hat Display"/>
              <a:buNone/>
              <a:defRPr/>
            </a:lvl4pPr>
            <a:lvl5pPr lvl="4" algn="ctr">
              <a:spcBef>
                <a:spcPts val="0"/>
              </a:spcBef>
              <a:spcAft>
                <a:spcPts val="0"/>
              </a:spcAft>
              <a:buClr>
                <a:schemeClr val="lt1"/>
              </a:buClr>
              <a:buSzPts val="1400"/>
              <a:buFont typeface="Red Hat Display"/>
              <a:buNone/>
              <a:defRPr/>
            </a:lvl5pPr>
            <a:lvl6pPr lvl="5" algn="ctr">
              <a:spcBef>
                <a:spcPts val="0"/>
              </a:spcBef>
              <a:spcAft>
                <a:spcPts val="0"/>
              </a:spcAft>
              <a:buClr>
                <a:schemeClr val="lt1"/>
              </a:buClr>
              <a:buSzPts val="1400"/>
              <a:buFont typeface="Red Hat Display"/>
              <a:buNone/>
              <a:defRPr/>
            </a:lvl6pPr>
            <a:lvl7pPr lvl="6" algn="ctr">
              <a:spcBef>
                <a:spcPts val="0"/>
              </a:spcBef>
              <a:spcAft>
                <a:spcPts val="0"/>
              </a:spcAft>
              <a:buClr>
                <a:schemeClr val="lt1"/>
              </a:buClr>
              <a:buSzPts val="1400"/>
              <a:buFont typeface="Red Hat Display"/>
              <a:buNone/>
              <a:defRPr/>
            </a:lvl7pPr>
            <a:lvl8pPr lvl="7" algn="ctr">
              <a:spcBef>
                <a:spcPts val="0"/>
              </a:spcBef>
              <a:spcAft>
                <a:spcPts val="0"/>
              </a:spcAft>
              <a:buClr>
                <a:schemeClr val="lt1"/>
              </a:buClr>
              <a:buSzPts val="1400"/>
              <a:buFont typeface="Red Hat Display"/>
              <a:buNone/>
              <a:defRPr/>
            </a:lvl8pPr>
            <a:lvl9pPr lvl="8" algn="ctr">
              <a:spcBef>
                <a:spcPts val="0"/>
              </a:spcBef>
              <a:spcAft>
                <a:spcPts val="0"/>
              </a:spcAft>
              <a:buClr>
                <a:schemeClr val="lt1"/>
              </a:buClr>
              <a:buSzPts val="1400"/>
              <a:buFont typeface="Red Hat Display"/>
              <a:buNone/>
              <a:defRPr/>
            </a:lvl9pPr>
          </a:lstStyle>
          <a:p/>
        </p:txBody>
      </p:sp>
      <p:sp>
        <p:nvSpPr>
          <p:cNvPr id="349" name="Google Shape;349;p27"/>
          <p:cNvSpPr txBox="1"/>
          <p:nvPr>
            <p:ph idx="7" type="subTitle"/>
          </p:nvPr>
        </p:nvSpPr>
        <p:spPr>
          <a:xfrm>
            <a:off x="385125" y="3024075"/>
            <a:ext cx="1503300" cy="4101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lgn="ctr">
              <a:spcBef>
                <a:spcPts val="0"/>
              </a:spcBef>
              <a:spcAft>
                <a:spcPts val="0"/>
              </a:spcAft>
              <a:buClr>
                <a:schemeClr val="lt1"/>
              </a:buClr>
              <a:buSzPts val="1400"/>
              <a:buFont typeface="Red Hat Display"/>
              <a:buNone/>
              <a:defRPr/>
            </a:lvl2pPr>
            <a:lvl3pPr lvl="2" algn="ctr">
              <a:spcBef>
                <a:spcPts val="0"/>
              </a:spcBef>
              <a:spcAft>
                <a:spcPts val="0"/>
              </a:spcAft>
              <a:buClr>
                <a:schemeClr val="lt1"/>
              </a:buClr>
              <a:buSzPts val="1400"/>
              <a:buFont typeface="Red Hat Display"/>
              <a:buNone/>
              <a:defRPr/>
            </a:lvl3pPr>
            <a:lvl4pPr lvl="3" algn="ctr">
              <a:spcBef>
                <a:spcPts val="0"/>
              </a:spcBef>
              <a:spcAft>
                <a:spcPts val="0"/>
              </a:spcAft>
              <a:buClr>
                <a:schemeClr val="lt1"/>
              </a:buClr>
              <a:buSzPts val="1400"/>
              <a:buFont typeface="Red Hat Display"/>
              <a:buNone/>
              <a:defRPr/>
            </a:lvl4pPr>
            <a:lvl5pPr lvl="4" algn="ctr">
              <a:spcBef>
                <a:spcPts val="0"/>
              </a:spcBef>
              <a:spcAft>
                <a:spcPts val="0"/>
              </a:spcAft>
              <a:buClr>
                <a:schemeClr val="lt1"/>
              </a:buClr>
              <a:buSzPts val="1400"/>
              <a:buFont typeface="Red Hat Display"/>
              <a:buNone/>
              <a:defRPr/>
            </a:lvl5pPr>
            <a:lvl6pPr lvl="5" algn="ctr">
              <a:spcBef>
                <a:spcPts val="0"/>
              </a:spcBef>
              <a:spcAft>
                <a:spcPts val="0"/>
              </a:spcAft>
              <a:buClr>
                <a:schemeClr val="lt1"/>
              </a:buClr>
              <a:buSzPts val="1400"/>
              <a:buFont typeface="Red Hat Display"/>
              <a:buNone/>
              <a:defRPr/>
            </a:lvl6pPr>
            <a:lvl7pPr lvl="6" algn="ctr">
              <a:spcBef>
                <a:spcPts val="0"/>
              </a:spcBef>
              <a:spcAft>
                <a:spcPts val="0"/>
              </a:spcAft>
              <a:buClr>
                <a:schemeClr val="lt1"/>
              </a:buClr>
              <a:buSzPts val="1400"/>
              <a:buFont typeface="Red Hat Display"/>
              <a:buNone/>
              <a:defRPr/>
            </a:lvl7pPr>
            <a:lvl8pPr lvl="7" algn="ctr">
              <a:spcBef>
                <a:spcPts val="0"/>
              </a:spcBef>
              <a:spcAft>
                <a:spcPts val="0"/>
              </a:spcAft>
              <a:buClr>
                <a:schemeClr val="lt1"/>
              </a:buClr>
              <a:buSzPts val="1400"/>
              <a:buFont typeface="Red Hat Display"/>
              <a:buNone/>
              <a:defRPr/>
            </a:lvl8pPr>
            <a:lvl9pPr lvl="8" algn="ctr">
              <a:spcBef>
                <a:spcPts val="0"/>
              </a:spcBef>
              <a:spcAft>
                <a:spcPts val="0"/>
              </a:spcAft>
              <a:buClr>
                <a:schemeClr val="lt1"/>
              </a:buClr>
              <a:buSzPts val="1400"/>
              <a:buFont typeface="Red Hat Display"/>
              <a:buNone/>
              <a:defRPr/>
            </a:lvl9pPr>
          </a:lstStyle>
          <a:p/>
        </p:txBody>
      </p:sp>
      <p:sp>
        <p:nvSpPr>
          <p:cNvPr id="350" name="Google Shape;350;p27"/>
          <p:cNvSpPr txBox="1"/>
          <p:nvPr>
            <p:ph idx="8" type="subTitle"/>
          </p:nvPr>
        </p:nvSpPr>
        <p:spPr>
          <a:xfrm>
            <a:off x="385125" y="3429650"/>
            <a:ext cx="1503300" cy="4101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lgn="ctr">
              <a:spcBef>
                <a:spcPts val="0"/>
              </a:spcBef>
              <a:spcAft>
                <a:spcPts val="0"/>
              </a:spcAft>
              <a:buClr>
                <a:schemeClr val="lt1"/>
              </a:buClr>
              <a:buSzPts val="1400"/>
              <a:buFont typeface="Red Hat Display"/>
              <a:buNone/>
              <a:defRPr/>
            </a:lvl2pPr>
            <a:lvl3pPr lvl="2" algn="ctr">
              <a:spcBef>
                <a:spcPts val="0"/>
              </a:spcBef>
              <a:spcAft>
                <a:spcPts val="0"/>
              </a:spcAft>
              <a:buClr>
                <a:schemeClr val="lt1"/>
              </a:buClr>
              <a:buSzPts val="1400"/>
              <a:buFont typeface="Red Hat Display"/>
              <a:buNone/>
              <a:defRPr/>
            </a:lvl3pPr>
            <a:lvl4pPr lvl="3" algn="ctr">
              <a:spcBef>
                <a:spcPts val="0"/>
              </a:spcBef>
              <a:spcAft>
                <a:spcPts val="0"/>
              </a:spcAft>
              <a:buClr>
                <a:schemeClr val="lt1"/>
              </a:buClr>
              <a:buSzPts val="1400"/>
              <a:buFont typeface="Red Hat Display"/>
              <a:buNone/>
              <a:defRPr/>
            </a:lvl4pPr>
            <a:lvl5pPr lvl="4" algn="ctr">
              <a:spcBef>
                <a:spcPts val="0"/>
              </a:spcBef>
              <a:spcAft>
                <a:spcPts val="0"/>
              </a:spcAft>
              <a:buClr>
                <a:schemeClr val="lt1"/>
              </a:buClr>
              <a:buSzPts val="1400"/>
              <a:buFont typeface="Red Hat Display"/>
              <a:buNone/>
              <a:defRPr/>
            </a:lvl5pPr>
            <a:lvl6pPr lvl="5" algn="ctr">
              <a:spcBef>
                <a:spcPts val="0"/>
              </a:spcBef>
              <a:spcAft>
                <a:spcPts val="0"/>
              </a:spcAft>
              <a:buClr>
                <a:schemeClr val="lt1"/>
              </a:buClr>
              <a:buSzPts val="1400"/>
              <a:buFont typeface="Red Hat Display"/>
              <a:buNone/>
              <a:defRPr/>
            </a:lvl6pPr>
            <a:lvl7pPr lvl="6" algn="ctr">
              <a:spcBef>
                <a:spcPts val="0"/>
              </a:spcBef>
              <a:spcAft>
                <a:spcPts val="0"/>
              </a:spcAft>
              <a:buClr>
                <a:schemeClr val="lt1"/>
              </a:buClr>
              <a:buSzPts val="1400"/>
              <a:buFont typeface="Red Hat Display"/>
              <a:buNone/>
              <a:defRPr/>
            </a:lvl7pPr>
            <a:lvl8pPr lvl="7" algn="ctr">
              <a:spcBef>
                <a:spcPts val="0"/>
              </a:spcBef>
              <a:spcAft>
                <a:spcPts val="0"/>
              </a:spcAft>
              <a:buClr>
                <a:schemeClr val="lt1"/>
              </a:buClr>
              <a:buSzPts val="1400"/>
              <a:buFont typeface="Red Hat Display"/>
              <a:buNone/>
              <a:defRPr/>
            </a:lvl8pPr>
            <a:lvl9pPr lvl="8" algn="ctr">
              <a:spcBef>
                <a:spcPts val="0"/>
              </a:spcBef>
              <a:spcAft>
                <a:spcPts val="0"/>
              </a:spcAft>
              <a:buClr>
                <a:schemeClr val="lt1"/>
              </a:buClr>
              <a:buSzPts val="1400"/>
              <a:buFont typeface="Red Hat Display"/>
              <a:buNone/>
              <a:defRPr/>
            </a:lvl9pPr>
          </a:lstStyle>
          <a:p/>
        </p:txBody>
      </p:sp>
      <p:sp>
        <p:nvSpPr>
          <p:cNvPr id="351" name="Google Shape;351;p27"/>
          <p:cNvSpPr txBox="1"/>
          <p:nvPr>
            <p:ph idx="9" type="subTitle"/>
          </p:nvPr>
        </p:nvSpPr>
        <p:spPr>
          <a:xfrm>
            <a:off x="385125" y="3848500"/>
            <a:ext cx="1503300" cy="4101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lgn="ctr">
              <a:spcBef>
                <a:spcPts val="0"/>
              </a:spcBef>
              <a:spcAft>
                <a:spcPts val="0"/>
              </a:spcAft>
              <a:buClr>
                <a:schemeClr val="lt1"/>
              </a:buClr>
              <a:buSzPts val="1400"/>
              <a:buFont typeface="Red Hat Display"/>
              <a:buNone/>
              <a:defRPr/>
            </a:lvl2pPr>
            <a:lvl3pPr lvl="2" algn="ctr">
              <a:spcBef>
                <a:spcPts val="0"/>
              </a:spcBef>
              <a:spcAft>
                <a:spcPts val="0"/>
              </a:spcAft>
              <a:buClr>
                <a:schemeClr val="lt1"/>
              </a:buClr>
              <a:buSzPts val="1400"/>
              <a:buFont typeface="Red Hat Display"/>
              <a:buNone/>
              <a:defRPr/>
            </a:lvl3pPr>
            <a:lvl4pPr lvl="3" algn="ctr">
              <a:spcBef>
                <a:spcPts val="0"/>
              </a:spcBef>
              <a:spcAft>
                <a:spcPts val="0"/>
              </a:spcAft>
              <a:buClr>
                <a:schemeClr val="lt1"/>
              </a:buClr>
              <a:buSzPts val="1400"/>
              <a:buFont typeface="Red Hat Display"/>
              <a:buNone/>
              <a:defRPr/>
            </a:lvl4pPr>
            <a:lvl5pPr lvl="4" algn="ctr">
              <a:spcBef>
                <a:spcPts val="0"/>
              </a:spcBef>
              <a:spcAft>
                <a:spcPts val="0"/>
              </a:spcAft>
              <a:buClr>
                <a:schemeClr val="lt1"/>
              </a:buClr>
              <a:buSzPts val="1400"/>
              <a:buFont typeface="Red Hat Display"/>
              <a:buNone/>
              <a:defRPr/>
            </a:lvl5pPr>
            <a:lvl6pPr lvl="5" algn="ctr">
              <a:spcBef>
                <a:spcPts val="0"/>
              </a:spcBef>
              <a:spcAft>
                <a:spcPts val="0"/>
              </a:spcAft>
              <a:buClr>
                <a:schemeClr val="lt1"/>
              </a:buClr>
              <a:buSzPts val="1400"/>
              <a:buFont typeface="Red Hat Display"/>
              <a:buNone/>
              <a:defRPr/>
            </a:lvl6pPr>
            <a:lvl7pPr lvl="6" algn="ctr">
              <a:spcBef>
                <a:spcPts val="0"/>
              </a:spcBef>
              <a:spcAft>
                <a:spcPts val="0"/>
              </a:spcAft>
              <a:buClr>
                <a:schemeClr val="lt1"/>
              </a:buClr>
              <a:buSzPts val="1400"/>
              <a:buFont typeface="Red Hat Display"/>
              <a:buNone/>
              <a:defRPr/>
            </a:lvl7pPr>
            <a:lvl8pPr lvl="7" algn="ctr">
              <a:spcBef>
                <a:spcPts val="0"/>
              </a:spcBef>
              <a:spcAft>
                <a:spcPts val="0"/>
              </a:spcAft>
              <a:buClr>
                <a:schemeClr val="lt1"/>
              </a:buClr>
              <a:buSzPts val="1400"/>
              <a:buFont typeface="Red Hat Display"/>
              <a:buNone/>
              <a:defRPr/>
            </a:lvl8pPr>
            <a:lvl9pPr lvl="8" algn="ctr">
              <a:spcBef>
                <a:spcPts val="0"/>
              </a:spcBef>
              <a:spcAft>
                <a:spcPts val="0"/>
              </a:spcAft>
              <a:buClr>
                <a:schemeClr val="lt1"/>
              </a:buClr>
              <a:buSzPts val="1400"/>
              <a:buFont typeface="Red Hat Display"/>
              <a:buNone/>
              <a:defRPr/>
            </a:lvl9pPr>
          </a:lstStyle>
          <a:p/>
        </p:txBody>
      </p:sp>
      <p:sp>
        <p:nvSpPr>
          <p:cNvPr id="352" name="Google Shape;352;p27"/>
          <p:cNvSpPr txBox="1"/>
          <p:nvPr>
            <p:ph idx="13" type="subTitle"/>
          </p:nvPr>
        </p:nvSpPr>
        <p:spPr>
          <a:xfrm>
            <a:off x="1977175" y="220060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53" name="Google Shape;353;p27"/>
          <p:cNvSpPr txBox="1"/>
          <p:nvPr>
            <p:ph idx="14" type="subTitle"/>
          </p:nvPr>
        </p:nvSpPr>
        <p:spPr>
          <a:xfrm>
            <a:off x="1977175" y="261085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54" name="Google Shape;354;p27"/>
          <p:cNvSpPr txBox="1"/>
          <p:nvPr>
            <p:ph idx="15" type="subTitle"/>
          </p:nvPr>
        </p:nvSpPr>
        <p:spPr>
          <a:xfrm>
            <a:off x="1977175" y="302220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55" name="Google Shape;355;p27"/>
          <p:cNvSpPr txBox="1"/>
          <p:nvPr>
            <p:ph idx="16" type="subTitle"/>
          </p:nvPr>
        </p:nvSpPr>
        <p:spPr>
          <a:xfrm>
            <a:off x="1977175" y="343700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56" name="Google Shape;356;p27"/>
          <p:cNvSpPr txBox="1"/>
          <p:nvPr>
            <p:ph idx="17" type="subTitle"/>
          </p:nvPr>
        </p:nvSpPr>
        <p:spPr>
          <a:xfrm>
            <a:off x="1977175" y="384945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57" name="Google Shape;357;p27"/>
          <p:cNvSpPr txBox="1"/>
          <p:nvPr>
            <p:ph idx="18" type="subTitle"/>
          </p:nvPr>
        </p:nvSpPr>
        <p:spPr>
          <a:xfrm>
            <a:off x="3623175" y="220060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58" name="Google Shape;358;p27"/>
          <p:cNvSpPr txBox="1"/>
          <p:nvPr>
            <p:ph idx="19" type="subTitle"/>
          </p:nvPr>
        </p:nvSpPr>
        <p:spPr>
          <a:xfrm>
            <a:off x="3623175" y="261085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59" name="Google Shape;359;p27"/>
          <p:cNvSpPr txBox="1"/>
          <p:nvPr>
            <p:ph idx="20" type="subTitle"/>
          </p:nvPr>
        </p:nvSpPr>
        <p:spPr>
          <a:xfrm>
            <a:off x="3623175" y="302220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60" name="Google Shape;360;p27"/>
          <p:cNvSpPr txBox="1"/>
          <p:nvPr>
            <p:ph idx="21" type="subTitle"/>
          </p:nvPr>
        </p:nvSpPr>
        <p:spPr>
          <a:xfrm>
            <a:off x="3623175" y="343700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61" name="Google Shape;361;p27"/>
          <p:cNvSpPr txBox="1"/>
          <p:nvPr>
            <p:ph idx="22" type="subTitle"/>
          </p:nvPr>
        </p:nvSpPr>
        <p:spPr>
          <a:xfrm>
            <a:off x="3623175" y="3849450"/>
            <a:ext cx="13695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62" name="Google Shape;362;p27"/>
          <p:cNvSpPr txBox="1"/>
          <p:nvPr>
            <p:ph idx="23" type="subTitle"/>
          </p:nvPr>
        </p:nvSpPr>
        <p:spPr>
          <a:xfrm>
            <a:off x="5465501" y="2200600"/>
            <a:ext cx="28707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63" name="Google Shape;363;p27"/>
          <p:cNvSpPr txBox="1"/>
          <p:nvPr>
            <p:ph idx="24" type="subTitle"/>
          </p:nvPr>
        </p:nvSpPr>
        <p:spPr>
          <a:xfrm>
            <a:off x="5465501" y="2610850"/>
            <a:ext cx="28707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64" name="Google Shape;364;p27"/>
          <p:cNvSpPr txBox="1"/>
          <p:nvPr>
            <p:ph idx="25" type="subTitle"/>
          </p:nvPr>
        </p:nvSpPr>
        <p:spPr>
          <a:xfrm>
            <a:off x="5465501" y="3022200"/>
            <a:ext cx="28707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65" name="Google Shape;365;p27"/>
          <p:cNvSpPr txBox="1"/>
          <p:nvPr>
            <p:ph idx="26" type="subTitle"/>
          </p:nvPr>
        </p:nvSpPr>
        <p:spPr>
          <a:xfrm>
            <a:off x="5465501" y="3437000"/>
            <a:ext cx="28707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366" name="Google Shape;366;p27"/>
          <p:cNvSpPr txBox="1"/>
          <p:nvPr>
            <p:ph idx="27" type="subTitle"/>
          </p:nvPr>
        </p:nvSpPr>
        <p:spPr>
          <a:xfrm>
            <a:off x="5465501" y="3849450"/>
            <a:ext cx="2870700" cy="4101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a:buNone/>
              <a:defRPr sz="1000"/>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highlights">
  <p:cSld name="CUSTOM_5_2_2">
    <p:spTree>
      <p:nvGrpSpPr>
        <p:cNvPr id="367" name="Shape 367"/>
        <p:cNvGrpSpPr/>
        <p:nvPr/>
      </p:nvGrpSpPr>
      <p:grpSpPr>
        <a:xfrm>
          <a:off x="0" y="0"/>
          <a:ext cx="0" cy="0"/>
          <a:chOff x="0" y="0"/>
          <a:chExt cx="0" cy="0"/>
        </a:xfrm>
      </p:grpSpPr>
      <p:sp>
        <p:nvSpPr>
          <p:cNvPr id="368" name="Google Shape;368;p28"/>
          <p:cNvSpPr txBox="1"/>
          <p:nvPr>
            <p:ph type="title"/>
          </p:nvPr>
        </p:nvSpPr>
        <p:spPr>
          <a:xfrm>
            <a:off x="609600" y="724825"/>
            <a:ext cx="40158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369" name="Google Shape;369;p28"/>
          <p:cNvSpPr txBox="1"/>
          <p:nvPr>
            <p:ph idx="1" type="subTitle"/>
          </p:nvPr>
        </p:nvSpPr>
        <p:spPr>
          <a:xfrm>
            <a:off x="609600" y="457200"/>
            <a:ext cx="4015800" cy="264600"/>
          </a:xfrm>
          <a:prstGeom prst="rect">
            <a:avLst/>
          </a:prstGeom>
        </p:spPr>
        <p:txBody>
          <a:bodyPr anchorCtr="0" anchor="b" bIns="0" lIns="0" spcFirstLastPara="1" rIns="0" wrap="square" tIns="0">
            <a:noAutofit/>
          </a:bodyPr>
          <a:lstStyle>
            <a:lvl1pPr lvl="0">
              <a:spcBef>
                <a:spcPts val="0"/>
              </a:spcBef>
              <a:spcAft>
                <a:spcPts val="0"/>
              </a:spcAft>
              <a:buClr>
                <a:schemeClr val="accent3"/>
              </a:buClr>
              <a:buSzPts val="1000"/>
              <a:buFont typeface="Red Hat Display"/>
              <a:buNone/>
              <a:defRPr sz="1000">
                <a:solidFill>
                  <a:schemeClr val="accent3"/>
                </a:solidFill>
              </a:defRPr>
            </a:lvl1pPr>
            <a:lvl2pPr lvl="1">
              <a:spcBef>
                <a:spcPts val="0"/>
              </a:spcBef>
              <a:spcAft>
                <a:spcPts val="0"/>
              </a:spcAft>
              <a:buClr>
                <a:schemeClr val="accent3"/>
              </a:buClr>
              <a:buSzPts val="1400"/>
              <a:buFont typeface="Red Hat Display"/>
              <a:buNone/>
              <a:defRPr>
                <a:solidFill>
                  <a:schemeClr val="accent3"/>
                </a:solidFill>
              </a:defRPr>
            </a:lvl2pPr>
            <a:lvl3pPr lvl="2">
              <a:spcBef>
                <a:spcPts val="0"/>
              </a:spcBef>
              <a:spcAft>
                <a:spcPts val="0"/>
              </a:spcAft>
              <a:buClr>
                <a:schemeClr val="accent3"/>
              </a:buClr>
              <a:buSzPts val="1400"/>
              <a:buFont typeface="Red Hat Display"/>
              <a:buNone/>
              <a:defRPr>
                <a:solidFill>
                  <a:schemeClr val="accent3"/>
                </a:solidFill>
              </a:defRPr>
            </a:lvl3pPr>
            <a:lvl4pPr lvl="3">
              <a:spcBef>
                <a:spcPts val="0"/>
              </a:spcBef>
              <a:spcAft>
                <a:spcPts val="0"/>
              </a:spcAft>
              <a:buClr>
                <a:schemeClr val="accent3"/>
              </a:buClr>
              <a:buSzPts val="1400"/>
              <a:buFont typeface="Red Hat Display"/>
              <a:buNone/>
              <a:defRPr>
                <a:solidFill>
                  <a:schemeClr val="accent3"/>
                </a:solidFill>
              </a:defRPr>
            </a:lvl4pPr>
            <a:lvl5pPr lvl="4">
              <a:spcBef>
                <a:spcPts val="0"/>
              </a:spcBef>
              <a:spcAft>
                <a:spcPts val="0"/>
              </a:spcAft>
              <a:buClr>
                <a:schemeClr val="accent3"/>
              </a:buClr>
              <a:buSzPts val="1400"/>
              <a:buFont typeface="Red Hat Display"/>
              <a:buNone/>
              <a:defRPr>
                <a:solidFill>
                  <a:schemeClr val="accent3"/>
                </a:solidFill>
              </a:defRPr>
            </a:lvl5pPr>
            <a:lvl6pPr lvl="5">
              <a:spcBef>
                <a:spcPts val="0"/>
              </a:spcBef>
              <a:spcAft>
                <a:spcPts val="0"/>
              </a:spcAft>
              <a:buClr>
                <a:schemeClr val="accent3"/>
              </a:buClr>
              <a:buSzPts val="1400"/>
              <a:buFont typeface="Red Hat Display"/>
              <a:buNone/>
              <a:defRPr>
                <a:solidFill>
                  <a:schemeClr val="accent3"/>
                </a:solidFill>
              </a:defRPr>
            </a:lvl6pPr>
            <a:lvl7pPr lvl="6">
              <a:spcBef>
                <a:spcPts val="0"/>
              </a:spcBef>
              <a:spcAft>
                <a:spcPts val="0"/>
              </a:spcAft>
              <a:buClr>
                <a:schemeClr val="accent3"/>
              </a:buClr>
              <a:buSzPts val="1400"/>
              <a:buFont typeface="Red Hat Display"/>
              <a:buNone/>
              <a:defRPr>
                <a:solidFill>
                  <a:schemeClr val="accent3"/>
                </a:solidFill>
              </a:defRPr>
            </a:lvl7pPr>
            <a:lvl8pPr lvl="7">
              <a:spcBef>
                <a:spcPts val="0"/>
              </a:spcBef>
              <a:spcAft>
                <a:spcPts val="0"/>
              </a:spcAft>
              <a:buClr>
                <a:schemeClr val="accent3"/>
              </a:buClr>
              <a:buSzPts val="1400"/>
              <a:buFont typeface="Red Hat Display"/>
              <a:buNone/>
              <a:defRPr>
                <a:solidFill>
                  <a:schemeClr val="accent3"/>
                </a:solidFill>
              </a:defRPr>
            </a:lvl8pPr>
            <a:lvl9pPr lvl="8">
              <a:spcBef>
                <a:spcPts val="0"/>
              </a:spcBef>
              <a:spcAft>
                <a:spcPts val="0"/>
              </a:spcAft>
              <a:buClr>
                <a:schemeClr val="accent3"/>
              </a:buClr>
              <a:buSzPts val="1400"/>
              <a:buFont typeface="Red Hat Display"/>
              <a:buNone/>
              <a:defRPr>
                <a:solidFill>
                  <a:schemeClr val="accent3"/>
                </a:solidFill>
              </a:defRPr>
            </a:lvl9pPr>
          </a:lstStyle>
          <a:p/>
        </p:txBody>
      </p:sp>
      <p:sp>
        <p:nvSpPr>
          <p:cNvPr id="370" name="Google Shape;370;p28"/>
          <p:cNvSpPr/>
          <p:nvPr/>
        </p:nvSpPr>
        <p:spPr>
          <a:xfrm>
            <a:off x="225998" y="580123"/>
            <a:ext cx="253800" cy="276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71" name="Google Shape;371;p28"/>
          <p:cNvSpPr txBox="1"/>
          <p:nvPr>
            <p:ph idx="2" type="subTitle"/>
          </p:nvPr>
        </p:nvSpPr>
        <p:spPr>
          <a:xfrm>
            <a:off x="229525" y="2435600"/>
            <a:ext cx="1500900" cy="2646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372" name="Google Shape;372;p28"/>
          <p:cNvSpPr txBox="1"/>
          <p:nvPr>
            <p:ph idx="3" type="subTitle"/>
          </p:nvPr>
        </p:nvSpPr>
        <p:spPr>
          <a:xfrm>
            <a:off x="2015702" y="2435600"/>
            <a:ext cx="1500900" cy="2646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373" name="Google Shape;373;p28"/>
          <p:cNvSpPr txBox="1"/>
          <p:nvPr>
            <p:ph idx="4" type="subTitle"/>
          </p:nvPr>
        </p:nvSpPr>
        <p:spPr>
          <a:xfrm>
            <a:off x="3774602" y="2435600"/>
            <a:ext cx="1500900" cy="264600"/>
          </a:xfrm>
          <a:prstGeom prst="rect">
            <a:avLst/>
          </a:prstGeom>
        </p:spPr>
        <p:txBody>
          <a:bodyPr anchorCtr="0" anchor="ctr"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374" name="Google Shape;374;p28"/>
          <p:cNvSpPr txBox="1"/>
          <p:nvPr>
            <p:ph idx="5" type="subTitle"/>
          </p:nvPr>
        </p:nvSpPr>
        <p:spPr>
          <a:xfrm>
            <a:off x="5616677" y="2435600"/>
            <a:ext cx="1500900" cy="2646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375" name="Google Shape;375;p28"/>
          <p:cNvSpPr txBox="1"/>
          <p:nvPr>
            <p:ph idx="6" type="subTitle"/>
          </p:nvPr>
        </p:nvSpPr>
        <p:spPr>
          <a:xfrm>
            <a:off x="7411452" y="2435600"/>
            <a:ext cx="1500900" cy="2646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376" name="Google Shape;376;p28"/>
          <p:cNvSpPr txBox="1"/>
          <p:nvPr>
            <p:ph idx="7" type="body"/>
          </p:nvPr>
        </p:nvSpPr>
        <p:spPr>
          <a:xfrm>
            <a:off x="387584" y="2820600"/>
            <a:ext cx="1239300" cy="11652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1"/>
              </a:buClr>
              <a:buSzPts val="900"/>
              <a:buFont typeface="Red Hat Display"/>
              <a:buChar char="●"/>
              <a:defRPr/>
            </a:lvl1pPr>
            <a:lvl2pPr indent="-285750" lvl="1" marL="914400">
              <a:spcBef>
                <a:spcPts val="0"/>
              </a:spcBef>
              <a:spcAft>
                <a:spcPts val="0"/>
              </a:spcAft>
              <a:buClr>
                <a:schemeClr val="lt1"/>
              </a:buClr>
              <a:buSzPts val="900"/>
              <a:buFont typeface="Red Hat Display"/>
              <a:buChar char="○"/>
              <a:defRPr/>
            </a:lvl2pPr>
            <a:lvl3pPr indent="-285750" lvl="2" marL="1371600">
              <a:spcBef>
                <a:spcPts val="0"/>
              </a:spcBef>
              <a:spcAft>
                <a:spcPts val="0"/>
              </a:spcAft>
              <a:buClr>
                <a:schemeClr val="lt1"/>
              </a:buClr>
              <a:buSzPts val="900"/>
              <a:buFont typeface="Red Hat Display"/>
              <a:buChar char="■"/>
              <a:defRPr/>
            </a:lvl3pPr>
            <a:lvl4pPr indent="-285750" lvl="3" marL="1828800">
              <a:spcBef>
                <a:spcPts val="0"/>
              </a:spcBef>
              <a:spcAft>
                <a:spcPts val="0"/>
              </a:spcAft>
              <a:buClr>
                <a:schemeClr val="lt1"/>
              </a:buClr>
              <a:buSzPts val="900"/>
              <a:buFont typeface="Red Hat Display"/>
              <a:buChar char="●"/>
              <a:defRPr/>
            </a:lvl4pPr>
            <a:lvl5pPr indent="-285750" lvl="4" marL="2286000">
              <a:spcBef>
                <a:spcPts val="0"/>
              </a:spcBef>
              <a:spcAft>
                <a:spcPts val="0"/>
              </a:spcAft>
              <a:buClr>
                <a:schemeClr val="lt1"/>
              </a:buClr>
              <a:buSzPts val="900"/>
              <a:buFont typeface="Red Hat Display"/>
              <a:buChar char="○"/>
              <a:defRPr/>
            </a:lvl5pPr>
            <a:lvl6pPr indent="-285750" lvl="5" marL="2743200">
              <a:spcBef>
                <a:spcPts val="0"/>
              </a:spcBef>
              <a:spcAft>
                <a:spcPts val="0"/>
              </a:spcAft>
              <a:buClr>
                <a:schemeClr val="lt1"/>
              </a:buClr>
              <a:buSzPts val="900"/>
              <a:buFont typeface="Red Hat Display"/>
              <a:buChar char="■"/>
              <a:defRPr/>
            </a:lvl6pPr>
            <a:lvl7pPr indent="-285750" lvl="6" marL="3200400">
              <a:spcBef>
                <a:spcPts val="0"/>
              </a:spcBef>
              <a:spcAft>
                <a:spcPts val="0"/>
              </a:spcAft>
              <a:buClr>
                <a:schemeClr val="lt1"/>
              </a:buClr>
              <a:buSzPts val="900"/>
              <a:buFont typeface="Red Hat Display"/>
              <a:buChar char="●"/>
              <a:defRPr/>
            </a:lvl7pPr>
            <a:lvl8pPr indent="-285750" lvl="7" marL="3657600">
              <a:spcBef>
                <a:spcPts val="0"/>
              </a:spcBef>
              <a:spcAft>
                <a:spcPts val="0"/>
              </a:spcAft>
              <a:buClr>
                <a:schemeClr val="lt1"/>
              </a:buClr>
              <a:buSzPts val="900"/>
              <a:buFont typeface="Red Hat Display"/>
              <a:buChar char="○"/>
              <a:defRPr/>
            </a:lvl8pPr>
            <a:lvl9pPr indent="-285750" lvl="8" marL="4114800">
              <a:spcBef>
                <a:spcPts val="0"/>
              </a:spcBef>
              <a:spcAft>
                <a:spcPts val="0"/>
              </a:spcAft>
              <a:buClr>
                <a:schemeClr val="lt1"/>
              </a:buClr>
              <a:buSzPts val="900"/>
              <a:buFont typeface="Red Hat Display"/>
              <a:buChar char="■"/>
              <a:defRPr/>
            </a:lvl9pPr>
          </a:lstStyle>
          <a:p/>
        </p:txBody>
      </p:sp>
      <p:sp>
        <p:nvSpPr>
          <p:cNvPr id="377" name="Google Shape;377;p28"/>
          <p:cNvSpPr txBox="1"/>
          <p:nvPr>
            <p:ph idx="8" type="body"/>
          </p:nvPr>
        </p:nvSpPr>
        <p:spPr>
          <a:xfrm>
            <a:off x="2164609" y="2820600"/>
            <a:ext cx="1239300" cy="1165200"/>
          </a:xfrm>
          <a:prstGeom prst="rect">
            <a:avLst/>
          </a:prstGeom>
        </p:spPr>
        <p:txBody>
          <a:bodyPr anchorCtr="0" anchor="t" bIns="0" lIns="0" spcFirstLastPara="1" rIns="0" wrap="square" tIns="0">
            <a:spAutoFit/>
          </a:bodyPr>
          <a:lstStyle>
            <a:lvl1pPr indent="-285750" lvl="0" marL="457200">
              <a:lnSpc>
                <a:spcPct val="100000"/>
              </a:lnSpc>
              <a:spcBef>
                <a:spcPts val="0"/>
              </a:spcBef>
              <a:spcAft>
                <a:spcPts val="0"/>
              </a:spcAft>
              <a:buClr>
                <a:schemeClr val="lt1"/>
              </a:buClr>
              <a:buSzPts val="900"/>
              <a:buFont typeface="Red Hat Display"/>
              <a:buChar char="●"/>
              <a:defRPr sz="900"/>
            </a:lvl1pPr>
            <a:lvl2pPr indent="-285750" lvl="1" marL="914400">
              <a:lnSpc>
                <a:spcPct val="100000"/>
              </a:lnSpc>
              <a:spcBef>
                <a:spcPts val="0"/>
              </a:spcBef>
              <a:spcAft>
                <a:spcPts val="0"/>
              </a:spcAft>
              <a:buClr>
                <a:schemeClr val="lt1"/>
              </a:buClr>
              <a:buSzPts val="900"/>
              <a:buFont typeface="Red Hat Display"/>
              <a:buChar char="○"/>
              <a:defRPr sz="900"/>
            </a:lvl2pPr>
            <a:lvl3pPr indent="-285750" lvl="2" marL="1371600">
              <a:lnSpc>
                <a:spcPct val="100000"/>
              </a:lnSpc>
              <a:spcBef>
                <a:spcPts val="0"/>
              </a:spcBef>
              <a:spcAft>
                <a:spcPts val="0"/>
              </a:spcAft>
              <a:buClr>
                <a:schemeClr val="lt1"/>
              </a:buClr>
              <a:buSzPts val="900"/>
              <a:buFont typeface="Red Hat Display"/>
              <a:buChar char="■"/>
              <a:defRPr sz="900"/>
            </a:lvl3pPr>
            <a:lvl4pPr indent="-285750" lvl="3" marL="1828800">
              <a:lnSpc>
                <a:spcPct val="100000"/>
              </a:lnSpc>
              <a:spcBef>
                <a:spcPts val="0"/>
              </a:spcBef>
              <a:spcAft>
                <a:spcPts val="0"/>
              </a:spcAft>
              <a:buClr>
                <a:schemeClr val="lt1"/>
              </a:buClr>
              <a:buSzPts val="900"/>
              <a:buFont typeface="Red Hat Display"/>
              <a:buChar char="●"/>
              <a:defRPr sz="900"/>
            </a:lvl4pPr>
            <a:lvl5pPr indent="-285750" lvl="4" marL="2286000">
              <a:lnSpc>
                <a:spcPct val="100000"/>
              </a:lnSpc>
              <a:spcBef>
                <a:spcPts val="0"/>
              </a:spcBef>
              <a:spcAft>
                <a:spcPts val="0"/>
              </a:spcAft>
              <a:buClr>
                <a:schemeClr val="lt1"/>
              </a:buClr>
              <a:buSzPts val="900"/>
              <a:buFont typeface="Red Hat Display"/>
              <a:buChar char="○"/>
              <a:defRPr sz="900"/>
            </a:lvl5pPr>
            <a:lvl6pPr indent="-285750" lvl="5" marL="2743200">
              <a:lnSpc>
                <a:spcPct val="100000"/>
              </a:lnSpc>
              <a:spcBef>
                <a:spcPts val="0"/>
              </a:spcBef>
              <a:spcAft>
                <a:spcPts val="0"/>
              </a:spcAft>
              <a:buClr>
                <a:schemeClr val="lt1"/>
              </a:buClr>
              <a:buSzPts val="900"/>
              <a:buFont typeface="Red Hat Display"/>
              <a:buChar char="■"/>
              <a:defRPr sz="900"/>
            </a:lvl6pPr>
            <a:lvl7pPr indent="-285750" lvl="6" marL="3200400">
              <a:lnSpc>
                <a:spcPct val="100000"/>
              </a:lnSpc>
              <a:spcBef>
                <a:spcPts val="0"/>
              </a:spcBef>
              <a:spcAft>
                <a:spcPts val="0"/>
              </a:spcAft>
              <a:buClr>
                <a:schemeClr val="lt1"/>
              </a:buClr>
              <a:buSzPts val="900"/>
              <a:buFont typeface="Red Hat Display"/>
              <a:buChar char="●"/>
              <a:defRPr sz="900"/>
            </a:lvl7pPr>
            <a:lvl8pPr indent="-285750" lvl="7" marL="3657600">
              <a:lnSpc>
                <a:spcPct val="100000"/>
              </a:lnSpc>
              <a:spcBef>
                <a:spcPts val="0"/>
              </a:spcBef>
              <a:spcAft>
                <a:spcPts val="0"/>
              </a:spcAft>
              <a:buClr>
                <a:schemeClr val="lt1"/>
              </a:buClr>
              <a:buSzPts val="900"/>
              <a:buFont typeface="Red Hat Display"/>
              <a:buChar char="○"/>
              <a:defRPr sz="900"/>
            </a:lvl8pPr>
            <a:lvl9pPr indent="-285750" lvl="8" marL="4114800">
              <a:lnSpc>
                <a:spcPct val="100000"/>
              </a:lnSpc>
              <a:spcBef>
                <a:spcPts val="0"/>
              </a:spcBef>
              <a:spcAft>
                <a:spcPts val="0"/>
              </a:spcAft>
              <a:buClr>
                <a:schemeClr val="lt1"/>
              </a:buClr>
              <a:buSzPts val="900"/>
              <a:buFont typeface="Red Hat Display"/>
              <a:buChar char="■"/>
              <a:defRPr sz="900"/>
            </a:lvl9pPr>
          </a:lstStyle>
          <a:p/>
        </p:txBody>
      </p:sp>
      <p:sp>
        <p:nvSpPr>
          <p:cNvPr id="378" name="Google Shape;378;p28"/>
          <p:cNvSpPr txBox="1"/>
          <p:nvPr>
            <p:ph idx="9" type="body"/>
          </p:nvPr>
        </p:nvSpPr>
        <p:spPr>
          <a:xfrm>
            <a:off x="3941634" y="2820600"/>
            <a:ext cx="1239300" cy="11652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1"/>
              </a:buClr>
              <a:buSzPts val="900"/>
              <a:buFont typeface="Red Hat Display"/>
              <a:buChar char="●"/>
              <a:defRPr/>
            </a:lvl1pPr>
            <a:lvl2pPr indent="-285750" lvl="1" marL="914400">
              <a:spcBef>
                <a:spcPts val="0"/>
              </a:spcBef>
              <a:spcAft>
                <a:spcPts val="0"/>
              </a:spcAft>
              <a:buClr>
                <a:schemeClr val="lt1"/>
              </a:buClr>
              <a:buSzPts val="900"/>
              <a:buFont typeface="Red Hat Display"/>
              <a:buChar char="○"/>
              <a:defRPr/>
            </a:lvl2pPr>
            <a:lvl3pPr indent="-285750" lvl="2" marL="1371600">
              <a:spcBef>
                <a:spcPts val="0"/>
              </a:spcBef>
              <a:spcAft>
                <a:spcPts val="0"/>
              </a:spcAft>
              <a:buClr>
                <a:schemeClr val="lt1"/>
              </a:buClr>
              <a:buSzPts val="900"/>
              <a:buFont typeface="Red Hat Display"/>
              <a:buChar char="■"/>
              <a:defRPr/>
            </a:lvl3pPr>
            <a:lvl4pPr indent="-285750" lvl="3" marL="1828800">
              <a:spcBef>
                <a:spcPts val="0"/>
              </a:spcBef>
              <a:spcAft>
                <a:spcPts val="0"/>
              </a:spcAft>
              <a:buClr>
                <a:schemeClr val="lt1"/>
              </a:buClr>
              <a:buSzPts val="900"/>
              <a:buFont typeface="Red Hat Display"/>
              <a:buChar char="●"/>
              <a:defRPr/>
            </a:lvl4pPr>
            <a:lvl5pPr indent="-285750" lvl="4" marL="2286000">
              <a:spcBef>
                <a:spcPts val="0"/>
              </a:spcBef>
              <a:spcAft>
                <a:spcPts val="0"/>
              </a:spcAft>
              <a:buClr>
                <a:schemeClr val="lt1"/>
              </a:buClr>
              <a:buSzPts val="900"/>
              <a:buFont typeface="Red Hat Display"/>
              <a:buChar char="○"/>
              <a:defRPr/>
            </a:lvl5pPr>
            <a:lvl6pPr indent="-285750" lvl="5" marL="2743200">
              <a:spcBef>
                <a:spcPts val="0"/>
              </a:spcBef>
              <a:spcAft>
                <a:spcPts val="0"/>
              </a:spcAft>
              <a:buClr>
                <a:schemeClr val="lt1"/>
              </a:buClr>
              <a:buSzPts val="900"/>
              <a:buFont typeface="Red Hat Display"/>
              <a:buChar char="■"/>
              <a:defRPr/>
            </a:lvl6pPr>
            <a:lvl7pPr indent="-285750" lvl="6" marL="3200400">
              <a:spcBef>
                <a:spcPts val="0"/>
              </a:spcBef>
              <a:spcAft>
                <a:spcPts val="0"/>
              </a:spcAft>
              <a:buClr>
                <a:schemeClr val="lt1"/>
              </a:buClr>
              <a:buSzPts val="900"/>
              <a:buFont typeface="Red Hat Display"/>
              <a:buChar char="●"/>
              <a:defRPr/>
            </a:lvl7pPr>
            <a:lvl8pPr indent="-285750" lvl="7" marL="3657600">
              <a:spcBef>
                <a:spcPts val="0"/>
              </a:spcBef>
              <a:spcAft>
                <a:spcPts val="0"/>
              </a:spcAft>
              <a:buClr>
                <a:schemeClr val="lt1"/>
              </a:buClr>
              <a:buSzPts val="900"/>
              <a:buFont typeface="Red Hat Display"/>
              <a:buChar char="○"/>
              <a:defRPr/>
            </a:lvl8pPr>
            <a:lvl9pPr indent="-285750" lvl="8" marL="4114800">
              <a:spcBef>
                <a:spcPts val="0"/>
              </a:spcBef>
              <a:spcAft>
                <a:spcPts val="0"/>
              </a:spcAft>
              <a:buClr>
                <a:schemeClr val="lt1"/>
              </a:buClr>
              <a:buSzPts val="900"/>
              <a:buFont typeface="Red Hat Display"/>
              <a:buChar char="■"/>
              <a:defRPr/>
            </a:lvl9pPr>
          </a:lstStyle>
          <a:p/>
        </p:txBody>
      </p:sp>
      <p:sp>
        <p:nvSpPr>
          <p:cNvPr id="379" name="Google Shape;379;p28"/>
          <p:cNvSpPr txBox="1"/>
          <p:nvPr>
            <p:ph idx="13" type="body"/>
          </p:nvPr>
        </p:nvSpPr>
        <p:spPr>
          <a:xfrm>
            <a:off x="5764484" y="2820600"/>
            <a:ext cx="1239300" cy="11652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1"/>
              </a:buClr>
              <a:buSzPts val="900"/>
              <a:buFont typeface="Red Hat Display"/>
              <a:buChar char="●"/>
              <a:defRPr/>
            </a:lvl1pPr>
            <a:lvl2pPr indent="-285750" lvl="1" marL="914400">
              <a:spcBef>
                <a:spcPts val="0"/>
              </a:spcBef>
              <a:spcAft>
                <a:spcPts val="0"/>
              </a:spcAft>
              <a:buClr>
                <a:schemeClr val="lt1"/>
              </a:buClr>
              <a:buSzPts val="900"/>
              <a:buFont typeface="Red Hat Display"/>
              <a:buChar char="○"/>
              <a:defRPr/>
            </a:lvl2pPr>
            <a:lvl3pPr indent="-285750" lvl="2" marL="1371600">
              <a:spcBef>
                <a:spcPts val="0"/>
              </a:spcBef>
              <a:spcAft>
                <a:spcPts val="0"/>
              </a:spcAft>
              <a:buClr>
                <a:schemeClr val="lt1"/>
              </a:buClr>
              <a:buSzPts val="900"/>
              <a:buFont typeface="Red Hat Display"/>
              <a:buChar char="■"/>
              <a:defRPr/>
            </a:lvl3pPr>
            <a:lvl4pPr indent="-285750" lvl="3" marL="1828800">
              <a:spcBef>
                <a:spcPts val="0"/>
              </a:spcBef>
              <a:spcAft>
                <a:spcPts val="0"/>
              </a:spcAft>
              <a:buClr>
                <a:schemeClr val="lt1"/>
              </a:buClr>
              <a:buSzPts val="900"/>
              <a:buFont typeface="Red Hat Display"/>
              <a:buChar char="●"/>
              <a:defRPr/>
            </a:lvl4pPr>
            <a:lvl5pPr indent="-285750" lvl="4" marL="2286000">
              <a:spcBef>
                <a:spcPts val="0"/>
              </a:spcBef>
              <a:spcAft>
                <a:spcPts val="0"/>
              </a:spcAft>
              <a:buClr>
                <a:schemeClr val="lt1"/>
              </a:buClr>
              <a:buSzPts val="900"/>
              <a:buFont typeface="Red Hat Display"/>
              <a:buChar char="○"/>
              <a:defRPr/>
            </a:lvl5pPr>
            <a:lvl6pPr indent="-285750" lvl="5" marL="2743200">
              <a:spcBef>
                <a:spcPts val="0"/>
              </a:spcBef>
              <a:spcAft>
                <a:spcPts val="0"/>
              </a:spcAft>
              <a:buClr>
                <a:schemeClr val="lt1"/>
              </a:buClr>
              <a:buSzPts val="900"/>
              <a:buFont typeface="Red Hat Display"/>
              <a:buChar char="■"/>
              <a:defRPr/>
            </a:lvl6pPr>
            <a:lvl7pPr indent="-285750" lvl="6" marL="3200400">
              <a:spcBef>
                <a:spcPts val="0"/>
              </a:spcBef>
              <a:spcAft>
                <a:spcPts val="0"/>
              </a:spcAft>
              <a:buClr>
                <a:schemeClr val="lt1"/>
              </a:buClr>
              <a:buSzPts val="900"/>
              <a:buFont typeface="Red Hat Display"/>
              <a:buChar char="●"/>
              <a:defRPr/>
            </a:lvl7pPr>
            <a:lvl8pPr indent="-285750" lvl="7" marL="3657600">
              <a:spcBef>
                <a:spcPts val="0"/>
              </a:spcBef>
              <a:spcAft>
                <a:spcPts val="0"/>
              </a:spcAft>
              <a:buClr>
                <a:schemeClr val="lt1"/>
              </a:buClr>
              <a:buSzPts val="900"/>
              <a:buFont typeface="Red Hat Display"/>
              <a:buChar char="○"/>
              <a:defRPr/>
            </a:lvl8pPr>
            <a:lvl9pPr indent="-285750" lvl="8" marL="4114800">
              <a:spcBef>
                <a:spcPts val="0"/>
              </a:spcBef>
              <a:spcAft>
                <a:spcPts val="0"/>
              </a:spcAft>
              <a:buClr>
                <a:schemeClr val="lt1"/>
              </a:buClr>
              <a:buSzPts val="900"/>
              <a:buFont typeface="Red Hat Display"/>
              <a:buChar char="■"/>
              <a:defRPr/>
            </a:lvl9pPr>
          </a:lstStyle>
          <a:p/>
        </p:txBody>
      </p:sp>
      <p:sp>
        <p:nvSpPr>
          <p:cNvPr id="380" name="Google Shape;380;p28"/>
          <p:cNvSpPr txBox="1"/>
          <p:nvPr>
            <p:ph idx="14" type="body"/>
          </p:nvPr>
        </p:nvSpPr>
        <p:spPr>
          <a:xfrm>
            <a:off x="7587334" y="2820600"/>
            <a:ext cx="1239300" cy="11652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1"/>
              </a:buClr>
              <a:buSzPts val="900"/>
              <a:buFont typeface="Red Hat Display"/>
              <a:buChar char="●"/>
              <a:defRPr/>
            </a:lvl1pPr>
            <a:lvl2pPr indent="-285750" lvl="1" marL="914400">
              <a:spcBef>
                <a:spcPts val="0"/>
              </a:spcBef>
              <a:spcAft>
                <a:spcPts val="0"/>
              </a:spcAft>
              <a:buClr>
                <a:schemeClr val="lt1"/>
              </a:buClr>
              <a:buSzPts val="900"/>
              <a:buFont typeface="Red Hat Display"/>
              <a:buChar char="○"/>
              <a:defRPr/>
            </a:lvl2pPr>
            <a:lvl3pPr indent="-285750" lvl="2" marL="1371600">
              <a:spcBef>
                <a:spcPts val="0"/>
              </a:spcBef>
              <a:spcAft>
                <a:spcPts val="0"/>
              </a:spcAft>
              <a:buClr>
                <a:schemeClr val="lt1"/>
              </a:buClr>
              <a:buSzPts val="900"/>
              <a:buFont typeface="Red Hat Display"/>
              <a:buChar char="■"/>
              <a:defRPr/>
            </a:lvl3pPr>
            <a:lvl4pPr indent="-285750" lvl="3" marL="1828800">
              <a:spcBef>
                <a:spcPts val="0"/>
              </a:spcBef>
              <a:spcAft>
                <a:spcPts val="0"/>
              </a:spcAft>
              <a:buClr>
                <a:schemeClr val="lt1"/>
              </a:buClr>
              <a:buSzPts val="900"/>
              <a:buFont typeface="Red Hat Display"/>
              <a:buChar char="●"/>
              <a:defRPr/>
            </a:lvl4pPr>
            <a:lvl5pPr indent="-285750" lvl="4" marL="2286000">
              <a:spcBef>
                <a:spcPts val="0"/>
              </a:spcBef>
              <a:spcAft>
                <a:spcPts val="0"/>
              </a:spcAft>
              <a:buClr>
                <a:schemeClr val="lt1"/>
              </a:buClr>
              <a:buSzPts val="900"/>
              <a:buFont typeface="Red Hat Display"/>
              <a:buChar char="○"/>
              <a:defRPr/>
            </a:lvl5pPr>
            <a:lvl6pPr indent="-285750" lvl="5" marL="2743200">
              <a:spcBef>
                <a:spcPts val="0"/>
              </a:spcBef>
              <a:spcAft>
                <a:spcPts val="0"/>
              </a:spcAft>
              <a:buClr>
                <a:schemeClr val="lt1"/>
              </a:buClr>
              <a:buSzPts val="900"/>
              <a:buFont typeface="Red Hat Display"/>
              <a:buChar char="■"/>
              <a:defRPr/>
            </a:lvl6pPr>
            <a:lvl7pPr indent="-285750" lvl="6" marL="3200400">
              <a:spcBef>
                <a:spcPts val="0"/>
              </a:spcBef>
              <a:spcAft>
                <a:spcPts val="0"/>
              </a:spcAft>
              <a:buClr>
                <a:schemeClr val="lt1"/>
              </a:buClr>
              <a:buSzPts val="900"/>
              <a:buFont typeface="Red Hat Display"/>
              <a:buChar char="●"/>
              <a:defRPr/>
            </a:lvl7pPr>
            <a:lvl8pPr indent="-285750" lvl="7" marL="3657600">
              <a:spcBef>
                <a:spcPts val="0"/>
              </a:spcBef>
              <a:spcAft>
                <a:spcPts val="0"/>
              </a:spcAft>
              <a:buClr>
                <a:schemeClr val="lt1"/>
              </a:buClr>
              <a:buSzPts val="900"/>
              <a:buFont typeface="Red Hat Display"/>
              <a:buChar char="○"/>
              <a:defRPr/>
            </a:lvl8pPr>
            <a:lvl9pPr indent="-285750" lvl="8" marL="4114800">
              <a:spcBef>
                <a:spcPts val="0"/>
              </a:spcBef>
              <a:spcAft>
                <a:spcPts val="0"/>
              </a:spcAft>
              <a:buClr>
                <a:schemeClr val="lt1"/>
              </a:buClr>
              <a:buSzPts val="900"/>
              <a:buFont typeface="Red Hat Display"/>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highlights w/ dots">
  <p:cSld name="CUSTOM_5_2_1">
    <p:spTree>
      <p:nvGrpSpPr>
        <p:cNvPr id="381" name="Shape 381"/>
        <p:cNvGrpSpPr/>
        <p:nvPr/>
      </p:nvGrpSpPr>
      <p:grpSpPr>
        <a:xfrm>
          <a:off x="0" y="0"/>
          <a:ext cx="0" cy="0"/>
          <a:chOff x="0" y="0"/>
          <a:chExt cx="0" cy="0"/>
        </a:xfrm>
      </p:grpSpPr>
      <p:sp>
        <p:nvSpPr>
          <p:cNvPr id="382" name="Google Shape;382;p29"/>
          <p:cNvSpPr txBox="1"/>
          <p:nvPr>
            <p:ph type="title"/>
          </p:nvPr>
        </p:nvSpPr>
        <p:spPr>
          <a:xfrm>
            <a:off x="609600" y="724825"/>
            <a:ext cx="40158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383" name="Google Shape;383;p29"/>
          <p:cNvSpPr txBox="1"/>
          <p:nvPr>
            <p:ph idx="1" type="subTitle"/>
          </p:nvPr>
        </p:nvSpPr>
        <p:spPr>
          <a:xfrm>
            <a:off x="609600" y="457200"/>
            <a:ext cx="4015800" cy="264600"/>
          </a:xfrm>
          <a:prstGeom prst="rect">
            <a:avLst/>
          </a:prstGeom>
        </p:spPr>
        <p:txBody>
          <a:bodyPr anchorCtr="0" anchor="b" bIns="0" lIns="0" spcFirstLastPara="1" rIns="0" wrap="square" tIns="0">
            <a:noAutofit/>
          </a:bodyPr>
          <a:lstStyle>
            <a:lvl1pPr lvl="0">
              <a:spcBef>
                <a:spcPts val="0"/>
              </a:spcBef>
              <a:spcAft>
                <a:spcPts val="0"/>
              </a:spcAft>
              <a:buClr>
                <a:schemeClr val="accent3"/>
              </a:buClr>
              <a:buSzPts val="1000"/>
              <a:buFont typeface="Red Hat Display"/>
              <a:buNone/>
              <a:defRPr sz="1000">
                <a:solidFill>
                  <a:schemeClr val="accent3"/>
                </a:solidFill>
              </a:defRPr>
            </a:lvl1pPr>
            <a:lvl2pPr lvl="1">
              <a:spcBef>
                <a:spcPts val="0"/>
              </a:spcBef>
              <a:spcAft>
                <a:spcPts val="0"/>
              </a:spcAft>
              <a:buClr>
                <a:schemeClr val="accent3"/>
              </a:buClr>
              <a:buSzPts val="1400"/>
              <a:buFont typeface="Red Hat Display"/>
              <a:buNone/>
              <a:defRPr>
                <a:solidFill>
                  <a:schemeClr val="accent3"/>
                </a:solidFill>
              </a:defRPr>
            </a:lvl2pPr>
            <a:lvl3pPr lvl="2">
              <a:spcBef>
                <a:spcPts val="0"/>
              </a:spcBef>
              <a:spcAft>
                <a:spcPts val="0"/>
              </a:spcAft>
              <a:buClr>
                <a:schemeClr val="accent3"/>
              </a:buClr>
              <a:buSzPts val="1400"/>
              <a:buFont typeface="Red Hat Display"/>
              <a:buNone/>
              <a:defRPr>
                <a:solidFill>
                  <a:schemeClr val="accent3"/>
                </a:solidFill>
              </a:defRPr>
            </a:lvl3pPr>
            <a:lvl4pPr lvl="3">
              <a:spcBef>
                <a:spcPts val="0"/>
              </a:spcBef>
              <a:spcAft>
                <a:spcPts val="0"/>
              </a:spcAft>
              <a:buClr>
                <a:schemeClr val="accent3"/>
              </a:buClr>
              <a:buSzPts val="1400"/>
              <a:buFont typeface="Red Hat Display"/>
              <a:buNone/>
              <a:defRPr>
                <a:solidFill>
                  <a:schemeClr val="accent3"/>
                </a:solidFill>
              </a:defRPr>
            </a:lvl4pPr>
            <a:lvl5pPr lvl="4">
              <a:spcBef>
                <a:spcPts val="0"/>
              </a:spcBef>
              <a:spcAft>
                <a:spcPts val="0"/>
              </a:spcAft>
              <a:buClr>
                <a:schemeClr val="accent3"/>
              </a:buClr>
              <a:buSzPts val="1400"/>
              <a:buFont typeface="Red Hat Display"/>
              <a:buNone/>
              <a:defRPr>
                <a:solidFill>
                  <a:schemeClr val="accent3"/>
                </a:solidFill>
              </a:defRPr>
            </a:lvl5pPr>
            <a:lvl6pPr lvl="5">
              <a:spcBef>
                <a:spcPts val="0"/>
              </a:spcBef>
              <a:spcAft>
                <a:spcPts val="0"/>
              </a:spcAft>
              <a:buClr>
                <a:schemeClr val="accent3"/>
              </a:buClr>
              <a:buSzPts val="1400"/>
              <a:buFont typeface="Red Hat Display"/>
              <a:buNone/>
              <a:defRPr>
                <a:solidFill>
                  <a:schemeClr val="accent3"/>
                </a:solidFill>
              </a:defRPr>
            </a:lvl6pPr>
            <a:lvl7pPr lvl="6">
              <a:spcBef>
                <a:spcPts val="0"/>
              </a:spcBef>
              <a:spcAft>
                <a:spcPts val="0"/>
              </a:spcAft>
              <a:buClr>
                <a:schemeClr val="accent3"/>
              </a:buClr>
              <a:buSzPts val="1400"/>
              <a:buFont typeface="Red Hat Display"/>
              <a:buNone/>
              <a:defRPr>
                <a:solidFill>
                  <a:schemeClr val="accent3"/>
                </a:solidFill>
              </a:defRPr>
            </a:lvl7pPr>
            <a:lvl8pPr lvl="7">
              <a:spcBef>
                <a:spcPts val="0"/>
              </a:spcBef>
              <a:spcAft>
                <a:spcPts val="0"/>
              </a:spcAft>
              <a:buClr>
                <a:schemeClr val="accent3"/>
              </a:buClr>
              <a:buSzPts val="1400"/>
              <a:buFont typeface="Red Hat Display"/>
              <a:buNone/>
              <a:defRPr>
                <a:solidFill>
                  <a:schemeClr val="accent3"/>
                </a:solidFill>
              </a:defRPr>
            </a:lvl8pPr>
            <a:lvl9pPr lvl="8">
              <a:spcBef>
                <a:spcPts val="0"/>
              </a:spcBef>
              <a:spcAft>
                <a:spcPts val="0"/>
              </a:spcAft>
              <a:buClr>
                <a:schemeClr val="accent3"/>
              </a:buClr>
              <a:buSzPts val="1400"/>
              <a:buFont typeface="Red Hat Display"/>
              <a:buNone/>
              <a:defRPr>
                <a:solidFill>
                  <a:schemeClr val="accent3"/>
                </a:solidFill>
              </a:defRPr>
            </a:lvl9pPr>
          </a:lstStyle>
          <a:p/>
        </p:txBody>
      </p:sp>
      <p:sp>
        <p:nvSpPr>
          <p:cNvPr id="384" name="Google Shape;384;p29"/>
          <p:cNvSpPr/>
          <p:nvPr/>
        </p:nvSpPr>
        <p:spPr>
          <a:xfrm>
            <a:off x="225998" y="580123"/>
            <a:ext cx="253800" cy="276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85" name="Google Shape;385;p29"/>
          <p:cNvSpPr txBox="1"/>
          <p:nvPr>
            <p:ph idx="2" type="subTitle"/>
          </p:nvPr>
        </p:nvSpPr>
        <p:spPr>
          <a:xfrm>
            <a:off x="351700" y="2435600"/>
            <a:ext cx="1500900" cy="2646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386" name="Google Shape;386;p29"/>
          <p:cNvSpPr txBox="1"/>
          <p:nvPr>
            <p:ph idx="3" type="subTitle"/>
          </p:nvPr>
        </p:nvSpPr>
        <p:spPr>
          <a:xfrm>
            <a:off x="3315050" y="2435600"/>
            <a:ext cx="1500900" cy="2646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387" name="Google Shape;387;p29"/>
          <p:cNvSpPr txBox="1"/>
          <p:nvPr>
            <p:ph idx="4" type="subTitle"/>
          </p:nvPr>
        </p:nvSpPr>
        <p:spPr>
          <a:xfrm>
            <a:off x="6278400" y="2435600"/>
            <a:ext cx="1500900" cy="264600"/>
          </a:xfrm>
          <a:prstGeom prst="rect">
            <a:avLst/>
          </a:prstGeom>
        </p:spPr>
        <p:txBody>
          <a:bodyPr anchorCtr="0" anchor="ctr"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388" name="Google Shape;388;p29"/>
          <p:cNvSpPr txBox="1"/>
          <p:nvPr>
            <p:ph idx="5" type="body"/>
          </p:nvPr>
        </p:nvSpPr>
        <p:spPr>
          <a:xfrm>
            <a:off x="3315050" y="2882813"/>
            <a:ext cx="2439900" cy="1165200"/>
          </a:xfrm>
          <a:prstGeom prst="rect">
            <a:avLst/>
          </a:prstGeom>
        </p:spPr>
        <p:txBody>
          <a:bodyPr anchorCtr="0" anchor="t" bIns="0" lIns="0" spcFirstLastPara="1" rIns="0" wrap="square" tIns="0">
            <a:spAutoFit/>
          </a:bodyPr>
          <a:lstStyle>
            <a:lvl1pPr indent="-285750" lvl="0" marL="457200">
              <a:spcBef>
                <a:spcPts val="0"/>
              </a:spcBef>
              <a:spcAft>
                <a:spcPts val="0"/>
              </a:spcAft>
              <a:buSzPts val="900"/>
              <a:buFont typeface="Red Hat Display"/>
              <a:buChar char="●"/>
              <a:defRPr sz="900"/>
            </a:lvl1pPr>
            <a:lvl2pPr indent="-285750" lvl="1" marL="914400">
              <a:spcBef>
                <a:spcPts val="800"/>
              </a:spcBef>
              <a:spcAft>
                <a:spcPts val="0"/>
              </a:spcAft>
              <a:buSzPts val="900"/>
              <a:buFont typeface="Red Hat Display"/>
              <a:buChar char="○"/>
              <a:defRPr sz="900"/>
            </a:lvl2pPr>
            <a:lvl3pPr indent="-285750" lvl="2" marL="1371600">
              <a:spcBef>
                <a:spcPts val="800"/>
              </a:spcBef>
              <a:spcAft>
                <a:spcPts val="0"/>
              </a:spcAft>
              <a:buSzPts val="900"/>
              <a:buFont typeface="Red Hat Display"/>
              <a:buChar char="■"/>
              <a:defRPr sz="900"/>
            </a:lvl3pPr>
            <a:lvl4pPr indent="-285750" lvl="3" marL="1828800">
              <a:spcBef>
                <a:spcPts val="800"/>
              </a:spcBef>
              <a:spcAft>
                <a:spcPts val="0"/>
              </a:spcAft>
              <a:buSzPts val="900"/>
              <a:buFont typeface="Red Hat Display"/>
              <a:buChar char="●"/>
              <a:defRPr sz="900"/>
            </a:lvl4pPr>
            <a:lvl5pPr indent="-285750" lvl="4" marL="2286000">
              <a:spcBef>
                <a:spcPts val="800"/>
              </a:spcBef>
              <a:spcAft>
                <a:spcPts val="0"/>
              </a:spcAft>
              <a:buSzPts val="900"/>
              <a:buFont typeface="Red Hat Display"/>
              <a:buChar char="○"/>
              <a:defRPr sz="900"/>
            </a:lvl5pPr>
            <a:lvl6pPr indent="-285750" lvl="5" marL="2743200">
              <a:spcBef>
                <a:spcPts val="800"/>
              </a:spcBef>
              <a:spcAft>
                <a:spcPts val="0"/>
              </a:spcAft>
              <a:buSzPts val="900"/>
              <a:buFont typeface="Red Hat Display"/>
              <a:buChar char="■"/>
              <a:defRPr sz="900"/>
            </a:lvl6pPr>
            <a:lvl7pPr indent="-285750" lvl="6" marL="3200400">
              <a:spcBef>
                <a:spcPts val="800"/>
              </a:spcBef>
              <a:spcAft>
                <a:spcPts val="0"/>
              </a:spcAft>
              <a:buSzPts val="900"/>
              <a:buFont typeface="Red Hat Display"/>
              <a:buChar char="●"/>
              <a:defRPr sz="900"/>
            </a:lvl7pPr>
            <a:lvl8pPr indent="-285750" lvl="7" marL="3657600">
              <a:spcBef>
                <a:spcPts val="800"/>
              </a:spcBef>
              <a:spcAft>
                <a:spcPts val="0"/>
              </a:spcAft>
              <a:buSzPts val="900"/>
              <a:buFont typeface="Red Hat Display"/>
              <a:buChar char="○"/>
              <a:defRPr sz="900"/>
            </a:lvl8pPr>
            <a:lvl9pPr indent="-285750" lvl="8" marL="4114800">
              <a:spcBef>
                <a:spcPts val="800"/>
              </a:spcBef>
              <a:spcAft>
                <a:spcPts val="800"/>
              </a:spcAft>
              <a:buSzPts val="900"/>
              <a:buFont typeface="Red Hat Display"/>
              <a:buChar char="■"/>
              <a:defRPr sz="900"/>
            </a:lvl9pPr>
          </a:lstStyle>
          <a:p/>
        </p:txBody>
      </p:sp>
      <p:grpSp>
        <p:nvGrpSpPr>
          <p:cNvPr id="389" name="Google Shape;389;p29"/>
          <p:cNvGrpSpPr/>
          <p:nvPr/>
        </p:nvGrpSpPr>
        <p:grpSpPr>
          <a:xfrm flipH="1">
            <a:off x="6903656" y="79823"/>
            <a:ext cx="2140834" cy="1767927"/>
            <a:chOff x="142083" y="79814"/>
            <a:chExt cx="1831025" cy="1512212"/>
          </a:xfrm>
        </p:grpSpPr>
        <p:sp>
          <p:nvSpPr>
            <p:cNvPr id="390" name="Google Shape;390;p29"/>
            <p:cNvSpPr/>
            <p:nvPr/>
          </p:nvSpPr>
          <p:spPr>
            <a:xfrm>
              <a:off x="142083" y="79814"/>
              <a:ext cx="256500" cy="256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91" name="Google Shape;391;p29"/>
            <p:cNvSpPr/>
            <p:nvPr/>
          </p:nvSpPr>
          <p:spPr>
            <a:xfrm>
              <a:off x="487858" y="87214"/>
              <a:ext cx="233700" cy="233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92" name="Google Shape;392;p29"/>
            <p:cNvSpPr/>
            <p:nvPr/>
          </p:nvSpPr>
          <p:spPr>
            <a:xfrm>
              <a:off x="839135" y="87214"/>
              <a:ext cx="210300" cy="21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93" name="Google Shape;393;p29"/>
            <p:cNvSpPr/>
            <p:nvPr/>
          </p:nvSpPr>
          <p:spPr>
            <a:xfrm>
              <a:off x="1191033" y="105414"/>
              <a:ext cx="174000" cy="174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94" name="Google Shape;394;p29"/>
            <p:cNvSpPr/>
            <p:nvPr/>
          </p:nvSpPr>
          <p:spPr>
            <a:xfrm>
              <a:off x="1537808" y="115439"/>
              <a:ext cx="140700" cy="14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95" name="Google Shape;395;p29"/>
            <p:cNvSpPr/>
            <p:nvPr/>
          </p:nvSpPr>
          <p:spPr>
            <a:xfrm>
              <a:off x="1908008" y="148714"/>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96" name="Google Shape;396;p29"/>
            <p:cNvSpPr/>
            <p:nvPr/>
          </p:nvSpPr>
          <p:spPr>
            <a:xfrm>
              <a:off x="164883" y="422639"/>
              <a:ext cx="233700" cy="233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97" name="Google Shape;397;p29"/>
            <p:cNvSpPr/>
            <p:nvPr/>
          </p:nvSpPr>
          <p:spPr>
            <a:xfrm>
              <a:off x="506960" y="427888"/>
              <a:ext cx="210300" cy="21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98" name="Google Shape;398;p29"/>
            <p:cNvSpPr/>
            <p:nvPr/>
          </p:nvSpPr>
          <p:spPr>
            <a:xfrm>
              <a:off x="854387" y="436714"/>
              <a:ext cx="179700" cy="179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99" name="Google Shape;399;p29"/>
            <p:cNvSpPr/>
            <p:nvPr/>
          </p:nvSpPr>
          <p:spPr>
            <a:xfrm>
              <a:off x="1202034" y="450389"/>
              <a:ext cx="152100" cy="15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0" name="Google Shape;400;p29"/>
            <p:cNvSpPr/>
            <p:nvPr/>
          </p:nvSpPr>
          <p:spPr>
            <a:xfrm>
              <a:off x="1558407" y="470039"/>
              <a:ext cx="97800" cy="97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1" name="Google Shape;401;p29"/>
            <p:cNvSpPr/>
            <p:nvPr/>
          </p:nvSpPr>
          <p:spPr>
            <a:xfrm>
              <a:off x="1924408" y="499814"/>
              <a:ext cx="32400" cy="3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2" name="Google Shape;402;p29"/>
            <p:cNvSpPr/>
            <p:nvPr/>
          </p:nvSpPr>
          <p:spPr>
            <a:xfrm>
              <a:off x="529964" y="775614"/>
              <a:ext cx="179700" cy="179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3" name="Google Shape;403;p29"/>
            <p:cNvSpPr/>
            <p:nvPr/>
          </p:nvSpPr>
          <p:spPr>
            <a:xfrm>
              <a:off x="185718" y="765448"/>
              <a:ext cx="210300" cy="210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4" name="Google Shape;404;p29"/>
            <p:cNvSpPr/>
            <p:nvPr/>
          </p:nvSpPr>
          <p:spPr>
            <a:xfrm>
              <a:off x="873448" y="784049"/>
              <a:ext cx="152100" cy="15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5" name="Google Shape;405;p29"/>
            <p:cNvSpPr/>
            <p:nvPr/>
          </p:nvSpPr>
          <p:spPr>
            <a:xfrm>
              <a:off x="1230921" y="804501"/>
              <a:ext cx="108000" cy="10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6" name="Google Shape;406;p29"/>
            <p:cNvSpPr/>
            <p:nvPr/>
          </p:nvSpPr>
          <p:spPr>
            <a:xfrm>
              <a:off x="1577346" y="824201"/>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7" name="Google Shape;407;p29"/>
            <p:cNvSpPr/>
            <p:nvPr/>
          </p:nvSpPr>
          <p:spPr>
            <a:xfrm>
              <a:off x="551148" y="1122149"/>
              <a:ext cx="152100" cy="15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8" name="Google Shape;408;p29"/>
            <p:cNvSpPr/>
            <p:nvPr/>
          </p:nvSpPr>
          <p:spPr>
            <a:xfrm>
              <a:off x="201014" y="1115389"/>
              <a:ext cx="179700" cy="179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09" name="Google Shape;409;p29"/>
            <p:cNvSpPr/>
            <p:nvPr/>
          </p:nvSpPr>
          <p:spPr>
            <a:xfrm>
              <a:off x="900639" y="1144351"/>
              <a:ext cx="108000" cy="10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10" name="Google Shape;410;p29"/>
            <p:cNvSpPr/>
            <p:nvPr/>
          </p:nvSpPr>
          <p:spPr>
            <a:xfrm>
              <a:off x="1258496" y="1160976"/>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11" name="Google Shape;411;p29"/>
            <p:cNvSpPr/>
            <p:nvPr/>
          </p:nvSpPr>
          <p:spPr>
            <a:xfrm>
              <a:off x="240458" y="1484026"/>
              <a:ext cx="108000" cy="10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12" name="Google Shape;412;p29"/>
            <p:cNvSpPr/>
            <p:nvPr/>
          </p:nvSpPr>
          <p:spPr>
            <a:xfrm>
              <a:off x="583108" y="1486121"/>
              <a:ext cx="88200" cy="8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13" name="Google Shape;413;p29"/>
            <p:cNvSpPr/>
            <p:nvPr/>
          </p:nvSpPr>
          <p:spPr>
            <a:xfrm>
              <a:off x="937805" y="1508513"/>
              <a:ext cx="43500" cy="4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grpSp>
      <p:sp>
        <p:nvSpPr>
          <p:cNvPr id="414" name="Google Shape;414;p29"/>
          <p:cNvSpPr txBox="1"/>
          <p:nvPr>
            <p:ph idx="6" type="body"/>
          </p:nvPr>
        </p:nvSpPr>
        <p:spPr>
          <a:xfrm>
            <a:off x="351700" y="2882813"/>
            <a:ext cx="2439900" cy="11652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1"/>
              </a:buClr>
              <a:buSzPts val="900"/>
              <a:buFont typeface="Red Hat Display"/>
              <a:buChar char="●"/>
              <a:defRPr/>
            </a:lvl1pPr>
            <a:lvl2pPr indent="-285750" lvl="1" marL="914400">
              <a:lnSpc>
                <a:spcPct val="115000"/>
              </a:lnSpc>
              <a:spcBef>
                <a:spcPts val="1000"/>
              </a:spcBef>
              <a:spcAft>
                <a:spcPts val="0"/>
              </a:spcAft>
              <a:buClr>
                <a:schemeClr val="lt1"/>
              </a:buClr>
              <a:buSzPts val="900"/>
              <a:buFont typeface="Red Hat Display"/>
              <a:buChar char="○"/>
              <a:defRPr/>
            </a:lvl2pPr>
            <a:lvl3pPr indent="-285750" lvl="2" marL="1371600">
              <a:lnSpc>
                <a:spcPct val="115000"/>
              </a:lnSpc>
              <a:spcBef>
                <a:spcPts val="1000"/>
              </a:spcBef>
              <a:spcAft>
                <a:spcPts val="0"/>
              </a:spcAft>
              <a:buClr>
                <a:schemeClr val="lt1"/>
              </a:buClr>
              <a:buSzPts val="900"/>
              <a:buFont typeface="Red Hat Display"/>
              <a:buChar char="■"/>
              <a:defRPr/>
            </a:lvl3pPr>
            <a:lvl4pPr indent="-285750" lvl="3" marL="1828800">
              <a:lnSpc>
                <a:spcPct val="115000"/>
              </a:lnSpc>
              <a:spcBef>
                <a:spcPts val="1000"/>
              </a:spcBef>
              <a:spcAft>
                <a:spcPts val="0"/>
              </a:spcAft>
              <a:buClr>
                <a:schemeClr val="lt1"/>
              </a:buClr>
              <a:buSzPts val="900"/>
              <a:buFont typeface="Red Hat Display"/>
              <a:buChar char="●"/>
              <a:defRPr/>
            </a:lvl4pPr>
            <a:lvl5pPr indent="-285750" lvl="4" marL="2286000">
              <a:lnSpc>
                <a:spcPct val="115000"/>
              </a:lnSpc>
              <a:spcBef>
                <a:spcPts val="1000"/>
              </a:spcBef>
              <a:spcAft>
                <a:spcPts val="0"/>
              </a:spcAft>
              <a:buClr>
                <a:schemeClr val="lt1"/>
              </a:buClr>
              <a:buSzPts val="900"/>
              <a:buFont typeface="Red Hat Display"/>
              <a:buChar char="○"/>
              <a:defRPr/>
            </a:lvl5pPr>
            <a:lvl6pPr indent="-285750" lvl="5" marL="2743200">
              <a:lnSpc>
                <a:spcPct val="115000"/>
              </a:lnSpc>
              <a:spcBef>
                <a:spcPts val="1000"/>
              </a:spcBef>
              <a:spcAft>
                <a:spcPts val="0"/>
              </a:spcAft>
              <a:buClr>
                <a:schemeClr val="lt1"/>
              </a:buClr>
              <a:buSzPts val="900"/>
              <a:buFont typeface="Red Hat Display"/>
              <a:buChar char="■"/>
              <a:defRPr/>
            </a:lvl6pPr>
            <a:lvl7pPr indent="-285750" lvl="6" marL="3200400">
              <a:lnSpc>
                <a:spcPct val="115000"/>
              </a:lnSpc>
              <a:spcBef>
                <a:spcPts val="1000"/>
              </a:spcBef>
              <a:spcAft>
                <a:spcPts val="0"/>
              </a:spcAft>
              <a:buClr>
                <a:schemeClr val="lt1"/>
              </a:buClr>
              <a:buSzPts val="900"/>
              <a:buFont typeface="Red Hat Display"/>
              <a:buChar char="●"/>
              <a:defRPr/>
            </a:lvl7pPr>
            <a:lvl8pPr indent="-285750" lvl="7" marL="3657600">
              <a:lnSpc>
                <a:spcPct val="115000"/>
              </a:lnSpc>
              <a:spcBef>
                <a:spcPts val="1000"/>
              </a:spcBef>
              <a:spcAft>
                <a:spcPts val="0"/>
              </a:spcAft>
              <a:buClr>
                <a:schemeClr val="lt1"/>
              </a:buClr>
              <a:buSzPts val="900"/>
              <a:buFont typeface="Red Hat Display"/>
              <a:buChar char="○"/>
              <a:defRPr/>
            </a:lvl8pPr>
            <a:lvl9pPr indent="-285750" lvl="8" marL="4114800">
              <a:lnSpc>
                <a:spcPct val="115000"/>
              </a:lnSpc>
              <a:spcBef>
                <a:spcPts val="1000"/>
              </a:spcBef>
              <a:spcAft>
                <a:spcPts val="1000"/>
              </a:spcAft>
              <a:buClr>
                <a:schemeClr val="lt1"/>
              </a:buClr>
              <a:buSzPts val="900"/>
              <a:buFont typeface="Red Hat Display"/>
              <a:buChar char="■"/>
              <a:defRPr/>
            </a:lvl9pPr>
          </a:lstStyle>
          <a:p/>
        </p:txBody>
      </p:sp>
      <p:sp>
        <p:nvSpPr>
          <p:cNvPr id="415" name="Google Shape;415;p29"/>
          <p:cNvSpPr txBox="1"/>
          <p:nvPr>
            <p:ph idx="7" type="body"/>
          </p:nvPr>
        </p:nvSpPr>
        <p:spPr>
          <a:xfrm>
            <a:off x="6278400" y="2882813"/>
            <a:ext cx="2439900" cy="11652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1"/>
              </a:buClr>
              <a:buSzPts val="900"/>
              <a:buFont typeface="Red Hat Display"/>
              <a:buChar char="●"/>
              <a:defRPr/>
            </a:lvl1pPr>
            <a:lvl2pPr indent="-285750" lvl="1" marL="914400">
              <a:lnSpc>
                <a:spcPct val="115000"/>
              </a:lnSpc>
              <a:spcBef>
                <a:spcPts val="1000"/>
              </a:spcBef>
              <a:spcAft>
                <a:spcPts val="0"/>
              </a:spcAft>
              <a:buClr>
                <a:schemeClr val="lt1"/>
              </a:buClr>
              <a:buSzPts val="900"/>
              <a:buFont typeface="Red Hat Display"/>
              <a:buChar char="○"/>
              <a:defRPr/>
            </a:lvl2pPr>
            <a:lvl3pPr indent="-285750" lvl="2" marL="1371600">
              <a:lnSpc>
                <a:spcPct val="115000"/>
              </a:lnSpc>
              <a:spcBef>
                <a:spcPts val="1000"/>
              </a:spcBef>
              <a:spcAft>
                <a:spcPts val="0"/>
              </a:spcAft>
              <a:buClr>
                <a:schemeClr val="lt1"/>
              </a:buClr>
              <a:buSzPts val="900"/>
              <a:buFont typeface="Red Hat Display"/>
              <a:buChar char="■"/>
              <a:defRPr/>
            </a:lvl3pPr>
            <a:lvl4pPr indent="-285750" lvl="3" marL="1828800">
              <a:lnSpc>
                <a:spcPct val="115000"/>
              </a:lnSpc>
              <a:spcBef>
                <a:spcPts val="1000"/>
              </a:spcBef>
              <a:spcAft>
                <a:spcPts val="0"/>
              </a:spcAft>
              <a:buClr>
                <a:schemeClr val="lt1"/>
              </a:buClr>
              <a:buSzPts val="900"/>
              <a:buFont typeface="Red Hat Display"/>
              <a:buChar char="●"/>
              <a:defRPr/>
            </a:lvl4pPr>
            <a:lvl5pPr indent="-285750" lvl="4" marL="2286000">
              <a:lnSpc>
                <a:spcPct val="115000"/>
              </a:lnSpc>
              <a:spcBef>
                <a:spcPts val="1000"/>
              </a:spcBef>
              <a:spcAft>
                <a:spcPts val="0"/>
              </a:spcAft>
              <a:buClr>
                <a:schemeClr val="lt1"/>
              </a:buClr>
              <a:buSzPts val="900"/>
              <a:buFont typeface="Red Hat Display"/>
              <a:buChar char="○"/>
              <a:defRPr/>
            </a:lvl5pPr>
            <a:lvl6pPr indent="-285750" lvl="5" marL="2743200">
              <a:lnSpc>
                <a:spcPct val="115000"/>
              </a:lnSpc>
              <a:spcBef>
                <a:spcPts val="1000"/>
              </a:spcBef>
              <a:spcAft>
                <a:spcPts val="0"/>
              </a:spcAft>
              <a:buClr>
                <a:schemeClr val="lt1"/>
              </a:buClr>
              <a:buSzPts val="900"/>
              <a:buFont typeface="Red Hat Display"/>
              <a:buChar char="■"/>
              <a:defRPr/>
            </a:lvl6pPr>
            <a:lvl7pPr indent="-285750" lvl="6" marL="3200400">
              <a:lnSpc>
                <a:spcPct val="115000"/>
              </a:lnSpc>
              <a:spcBef>
                <a:spcPts val="1000"/>
              </a:spcBef>
              <a:spcAft>
                <a:spcPts val="0"/>
              </a:spcAft>
              <a:buClr>
                <a:schemeClr val="lt1"/>
              </a:buClr>
              <a:buSzPts val="900"/>
              <a:buFont typeface="Red Hat Display"/>
              <a:buChar char="●"/>
              <a:defRPr/>
            </a:lvl7pPr>
            <a:lvl8pPr indent="-285750" lvl="7" marL="3657600">
              <a:lnSpc>
                <a:spcPct val="115000"/>
              </a:lnSpc>
              <a:spcBef>
                <a:spcPts val="1000"/>
              </a:spcBef>
              <a:spcAft>
                <a:spcPts val="0"/>
              </a:spcAft>
              <a:buClr>
                <a:schemeClr val="lt1"/>
              </a:buClr>
              <a:buSzPts val="900"/>
              <a:buFont typeface="Red Hat Display"/>
              <a:buChar char="○"/>
              <a:defRPr/>
            </a:lvl8pPr>
            <a:lvl9pPr indent="-285750" lvl="8" marL="4114800">
              <a:lnSpc>
                <a:spcPct val="115000"/>
              </a:lnSpc>
              <a:spcBef>
                <a:spcPts val="1000"/>
              </a:spcBef>
              <a:spcAft>
                <a:spcPts val="1000"/>
              </a:spcAft>
              <a:buClr>
                <a:schemeClr val="lt1"/>
              </a:buClr>
              <a:buSzPts val="900"/>
              <a:buFont typeface="Red Hat Display"/>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highlights">
  <p:cSld name="CUSTOM_5_2_1_1">
    <p:spTree>
      <p:nvGrpSpPr>
        <p:cNvPr id="416" name="Shape 416"/>
        <p:cNvGrpSpPr/>
        <p:nvPr/>
      </p:nvGrpSpPr>
      <p:grpSpPr>
        <a:xfrm>
          <a:off x="0" y="0"/>
          <a:ext cx="0" cy="0"/>
          <a:chOff x="0" y="0"/>
          <a:chExt cx="0" cy="0"/>
        </a:xfrm>
      </p:grpSpPr>
      <p:sp>
        <p:nvSpPr>
          <p:cNvPr id="417" name="Google Shape;417;p30"/>
          <p:cNvSpPr txBox="1"/>
          <p:nvPr>
            <p:ph type="title"/>
          </p:nvPr>
        </p:nvSpPr>
        <p:spPr>
          <a:xfrm>
            <a:off x="609600" y="724825"/>
            <a:ext cx="40158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418" name="Google Shape;418;p30"/>
          <p:cNvSpPr txBox="1"/>
          <p:nvPr>
            <p:ph idx="1" type="subTitle"/>
          </p:nvPr>
        </p:nvSpPr>
        <p:spPr>
          <a:xfrm>
            <a:off x="609600" y="457200"/>
            <a:ext cx="4015800" cy="264600"/>
          </a:xfrm>
          <a:prstGeom prst="rect">
            <a:avLst/>
          </a:prstGeom>
        </p:spPr>
        <p:txBody>
          <a:bodyPr anchorCtr="0" anchor="b" bIns="0" lIns="0" spcFirstLastPara="1" rIns="0" wrap="square" tIns="0">
            <a:noAutofit/>
          </a:bodyPr>
          <a:lstStyle>
            <a:lvl1pPr lvl="0">
              <a:spcBef>
                <a:spcPts val="0"/>
              </a:spcBef>
              <a:spcAft>
                <a:spcPts val="0"/>
              </a:spcAft>
              <a:buClr>
                <a:schemeClr val="accent3"/>
              </a:buClr>
              <a:buSzPts val="1000"/>
              <a:buFont typeface="Red Hat Display"/>
              <a:buNone/>
              <a:defRPr sz="1000">
                <a:solidFill>
                  <a:schemeClr val="accent3"/>
                </a:solidFill>
              </a:defRPr>
            </a:lvl1pPr>
            <a:lvl2pPr lvl="1">
              <a:spcBef>
                <a:spcPts val="0"/>
              </a:spcBef>
              <a:spcAft>
                <a:spcPts val="0"/>
              </a:spcAft>
              <a:buClr>
                <a:schemeClr val="accent3"/>
              </a:buClr>
              <a:buSzPts val="1400"/>
              <a:buFont typeface="Red Hat Display"/>
              <a:buNone/>
              <a:defRPr>
                <a:solidFill>
                  <a:schemeClr val="accent3"/>
                </a:solidFill>
              </a:defRPr>
            </a:lvl2pPr>
            <a:lvl3pPr lvl="2">
              <a:spcBef>
                <a:spcPts val="0"/>
              </a:spcBef>
              <a:spcAft>
                <a:spcPts val="0"/>
              </a:spcAft>
              <a:buClr>
                <a:schemeClr val="accent3"/>
              </a:buClr>
              <a:buSzPts val="1400"/>
              <a:buFont typeface="Red Hat Display"/>
              <a:buNone/>
              <a:defRPr>
                <a:solidFill>
                  <a:schemeClr val="accent3"/>
                </a:solidFill>
              </a:defRPr>
            </a:lvl3pPr>
            <a:lvl4pPr lvl="3">
              <a:spcBef>
                <a:spcPts val="0"/>
              </a:spcBef>
              <a:spcAft>
                <a:spcPts val="0"/>
              </a:spcAft>
              <a:buClr>
                <a:schemeClr val="accent3"/>
              </a:buClr>
              <a:buSzPts val="1400"/>
              <a:buFont typeface="Red Hat Display"/>
              <a:buNone/>
              <a:defRPr>
                <a:solidFill>
                  <a:schemeClr val="accent3"/>
                </a:solidFill>
              </a:defRPr>
            </a:lvl4pPr>
            <a:lvl5pPr lvl="4">
              <a:spcBef>
                <a:spcPts val="0"/>
              </a:spcBef>
              <a:spcAft>
                <a:spcPts val="0"/>
              </a:spcAft>
              <a:buClr>
                <a:schemeClr val="accent3"/>
              </a:buClr>
              <a:buSzPts val="1400"/>
              <a:buFont typeface="Red Hat Display"/>
              <a:buNone/>
              <a:defRPr>
                <a:solidFill>
                  <a:schemeClr val="accent3"/>
                </a:solidFill>
              </a:defRPr>
            </a:lvl5pPr>
            <a:lvl6pPr lvl="5">
              <a:spcBef>
                <a:spcPts val="0"/>
              </a:spcBef>
              <a:spcAft>
                <a:spcPts val="0"/>
              </a:spcAft>
              <a:buClr>
                <a:schemeClr val="accent3"/>
              </a:buClr>
              <a:buSzPts val="1400"/>
              <a:buFont typeface="Red Hat Display"/>
              <a:buNone/>
              <a:defRPr>
                <a:solidFill>
                  <a:schemeClr val="accent3"/>
                </a:solidFill>
              </a:defRPr>
            </a:lvl6pPr>
            <a:lvl7pPr lvl="6">
              <a:spcBef>
                <a:spcPts val="0"/>
              </a:spcBef>
              <a:spcAft>
                <a:spcPts val="0"/>
              </a:spcAft>
              <a:buClr>
                <a:schemeClr val="accent3"/>
              </a:buClr>
              <a:buSzPts val="1400"/>
              <a:buFont typeface="Red Hat Display"/>
              <a:buNone/>
              <a:defRPr>
                <a:solidFill>
                  <a:schemeClr val="accent3"/>
                </a:solidFill>
              </a:defRPr>
            </a:lvl7pPr>
            <a:lvl8pPr lvl="7">
              <a:spcBef>
                <a:spcPts val="0"/>
              </a:spcBef>
              <a:spcAft>
                <a:spcPts val="0"/>
              </a:spcAft>
              <a:buClr>
                <a:schemeClr val="accent3"/>
              </a:buClr>
              <a:buSzPts val="1400"/>
              <a:buFont typeface="Red Hat Display"/>
              <a:buNone/>
              <a:defRPr>
                <a:solidFill>
                  <a:schemeClr val="accent3"/>
                </a:solidFill>
              </a:defRPr>
            </a:lvl8pPr>
            <a:lvl9pPr lvl="8">
              <a:spcBef>
                <a:spcPts val="0"/>
              </a:spcBef>
              <a:spcAft>
                <a:spcPts val="0"/>
              </a:spcAft>
              <a:buClr>
                <a:schemeClr val="accent3"/>
              </a:buClr>
              <a:buSzPts val="1400"/>
              <a:buFont typeface="Red Hat Display"/>
              <a:buNone/>
              <a:defRPr>
                <a:solidFill>
                  <a:schemeClr val="accent3"/>
                </a:solidFill>
              </a:defRPr>
            </a:lvl9pPr>
          </a:lstStyle>
          <a:p/>
        </p:txBody>
      </p:sp>
      <p:sp>
        <p:nvSpPr>
          <p:cNvPr id="419" name="Google Shape;419;p30"/>
          <p:cNvSpPr/>
          <p:nvPr/>
        </p:nvSpPr>
        <p:spPr>
          <a:xfrm>
            <a:off x="225998" y="580123"/>
            <a:ext cx="253800" cy="276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20" name="Google Shape;420;p30"/>
          <p:cNvSpPr txBox="1"/>
          <p:nvPr>
            <p:ph idx="2" type="subTitle"/>
          </p:nvPr>
        </p:nvSpPr>
        <p:spPr>
          <a:xfrm>
            <a:off x="351700" y="2435600"/>
            <a:ext cx="2439900" cy="2646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421" name="Google Shape;421;p30"/>
          <p:cNvSpPr txBox="1"/>
          <p:nvPr>
            <p:ph idx="3" type="subTitle"/>
          </p:nvPr>
        </p:nvSpPr>
        <p:spPr>
          <a:xfrm>
            <a:off x="3315050" y="2435600"/>
            <a:ext cx="2439900" cy="264600"/>
          </a:xfrm>
          <a:prstGeom prst="rect">
            <a:avLst/>
          </a:prstGeom>
        </p:spPr>
        <p:txBody>
          <a:bodyPr anchorCtr="0" anchor="t"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422" name="Google Shape;422;p30"/>
          <p:cNvSpPr txBox="1"/>
          <p:nvPr>
            <p:ph idx="4" type="subTitle"/>
          </p:nvPr>
        </p:nvSpPr>
        <p:spPr>
          <a:xfrm>
            <a:off x="6278400" y="2435600"/>
            <a:ext cx="2439900" cy="264600"/>
          </a:xfrm>
          <a:prstGeom prst="rect">
            <a:avLst/>
          </a:prstGeom>
        </p:spPr>
        <p:txBody>
          <a:bodyPr anchorCtr="0" anchor="ctr" bIns="0" lIns="0" spcFirstLastPara="1" rIns="0" wrap="square" tIns="0">
            <a:noAutofit/>
          </a:bodyPr>
          <a:lstStyle>
            <a:lvl1pPr lvl="0"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lgn="ctr">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423" name="Google Shape;423;p30"/>
          <p:cNvSpPr txBox="1"/>
          <p:nvPr>
            <p:ph idx="5" type="body"/>
          </p:nvPr>
        </p:nvSpPr>
        <p:spPr>
          <a:xfrm>
            <a:off x="3315050" y="2882813"/>
            <a:ext cx="2439900" cy="1165200"/>
          </a:xfrm>
          <a:prstGeom prst="rect">
            <a:avLst/>
          </a:prstGeom>
        </p:spPr>
        <p:txBody>
          <a:bodyPr anchorCtr="0" anchor="t" bIns="0" lIns="0" spcFirstLastPara="1" rIns="0" wrap="square" tIns="0">
            <a:spAutoFit/>
          </a:bodyPr>
          <a:lstStyle>
            <a:lvl1pPr indent="-285750" lvl="0" marL="457200">
              <a:spcBef>
                <a:spcPts val="0"/>
              </a:spcBef>
              <a:spcAft>
                <a:spcPts val="0"/>
              </a:spcAft>
              <a:buSzPts val="900"/>
              <a:buFont typeface="Red Hat Display"/>
              <a:buChar char="●"/>
              <a:defRPr sz="900"/>
            </a:lvl1pPr>
            <a:lvl2pPr indent="-285750" lvl="1" marL="914400">
              <a:spcBef>
                <a:spcPts val="800"/>
              </a:spcBef>
              <a:spcAft>
                <a:spcPts val="0"/>
              </a:spcAft>
              <a:buSzPts val="900"/>
              <a:buFont typeface="Red Hat Display"/>
              <a:buChar char="○"/>
              <a:defRPr sz="900"/>
            </a:lvl2pPr>
            <a:lvl3pPr indent="-285750" lvl="2" marL="1371600">
              <a:spcBef>
                <a:spcPts val="800"/>
              </a:spcBef>
              <a:spcAft>
                <a:spcPts val="0"/>
              </a:spcAft>
              <a:buSzPts val="900"/>
              <a:buFont typeface="Red Hat Display"/>
              <a:buChar char="■"/>
              <a:defRPr sz="900"/>
            </a:lvl3pPr>
            <a:lvl4pPr indent="-285750" lvl="3" marL="1828800">
              <a:spcBef>
                <a:spcPts val="800"/>
              </a:spcBef>
              <a:spcAft>
                <a:spcPts val="0"/>
              </a:spcAft>
              <a:buSzPts val="900"/>
              <a:buFont typeface="Red Hat Display"/>
              <a:buChar char="●"/>
              <a:defRPr sz="900"/>
            </a:lvl4pPr>
            <a:lvl5pPr indent="-285750" lvl="4" marL="2286000">
              <a:spcBef>
                <a:spcPts val="800"/>
              </a:spcBef>
              <a:spcAft>
                <a:spcPts val="0"/>
              </a:spcAft>
              <a:buSzPts val="900"/>
              <a:buFont typeface="Red Hat Display"/>
              <a:buChar char="○"/>
              <a:defRPr sz="900"/>
            </a:lvl5pPr>
            <a:lvl6pPr indent="-285750" lvl="5" marL="2743200">
              <a:spcBef>
                <a:spcPts val="800"/>
              </a:spcBef>
              <a:spcAft>
                <a:spcPts val="0"/>
              </a:spcAft>
              <a:buSzPts val="900"/>
              <a:buFont typeface="Red Hat Display"/>
              <a:buChar char="■"/>
              <a:defRPr sz="900"/>
            </a:lvl6pPr>
            <a:lvl7pPr indent="-285750" lvl="6" marL="3200400">
              <a:spcBef>
                <a:spcPts val="800"/>
              </a:spcBef>
              <a:spcAft>
                <a:spcPts val="0"/>
              </a:spcAft>
              <a:buSzPts val="900"/>
              <a:buFont typeface="Red Hat Display"/>
              <a:buChar char="●"/>
              <a:defRPr sz="900"/>
            </a:lvl7pPr>
            <a:lvl8pPr indent="-285750" lvl="7" marL="3657600">
              <a:spcBef>
                <a:spcPts val="800"/>
              </a:spcBef>
              <a:spcAft>
                <a:spcPts val="0"/>
              </a:spcAft>
              <a:buSzPts val="900"/>
              <a:buFont typeface="Red Hat Display"/>
              <a:buChar char="○"/>
              <a:defRPr sz="900"/>
            </a:lvl8pPr>
            <a:lvl9pPr indent="-285750" lvl="8" marL="4114800">
              <a:spcBef>
                <a:spcPts val="800"/>
              </a:spcBef>
              <a:spcAft>
                <a:spcPts val="800"/>
              </a:spcAft>
              <a:buSzPts val="900"/>
              <a:buFont typeface="Red Hat Display"/>
              <a:buChar char="■"/>
              <a:defRPr sz="900"/>
            </a:lvl9pPr>
          </a:lstStyle>
          <a:p/>
        </p:txBody>
      </p:sp>
      <p:sp>
        <p:nvSpPr>
          <p:cNvPr id="424" name="Google Shape;424;p30"/>
          <p:cNvSpPr txBox="1"/>
          <p:nvPr>
            <p:ph idx="6" type="body"/>
          </p:nvPr>
        </p:nvSpPr>
        <p:spPr>
          <a:xfrm>
            <a:off x="351700" y="2882813"/>
            <a:ext cx="2439900" cy="11652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1"/>
              </a:buClr>
              <a:buSzPts val="900"/>
              <a:buFont typeface="Red Hat Display"/>
              <a:buChar char="●"/>
              <a:defRPr/>
            </a:lvl1pPr>
            <a:lvl2pPr indent="-285750" lvl="1" marL="914400">
              <a:lnSpc>
                <a:spcPct val="115000"/>
              </a:lnSpc>
              <a:spcBef>
                <a:spcPts val="1000"/>
              </a:spcBef>
              <a:spcAft>
                <a:spcPts val="0"/>
              </a:spcAft>
              <a:buClr>
                <a:schemeClr val="lt1"/>
              </a:buClr>
              <a:buSzPts val="900"/>
              <a:buFont typeface="Red Hat Display"/>
              <a:buChar char="○"/>
              <a:defRPr/>
            </a:lvl2pPr>
            <a:lvl3pPr indent="-285750" lvl="2" marL="1371600">
              <a:lnSpc>
                <a:spcPct val="115000"/>
              </a:lnSpc>
              <a:spcBef>
                <a:spcPts val="1000"/>
              </a:spcBef>
              <a:spcAft>
                <a:spcPts val="0"/>
              </a:spcAft>
              <a:buClr>
                <a:schemeClr val="lt1"/>
              </a:buClr>
              <a:buSzPts val="900"/>
              <a:buFont typeface="Red Hat Display"/>
              <a:buChar char="■"/>
              <a:defRPr/>
            </a:lvl3pPr>
            <a:lvl4pPr indent="-285750" lvl="3" marL="1828800">
              <a:lnSpc>
                <a:spcPct val="115000"/>
              </a:lnSpc>
              <a:spcBef>
                <a:spcPts val="1000"/>
              </a:spcBef>
              <a:spcAft>
                <a:spcPts val="0"/>
              </a:spcAft>
              <a:buClr>
                <a:schemeClr val="lt1"/>
              </a:buClr>
              <a:buSzPts val="900"/>
              <a:buFont typeface="Red Hat Display"/>
              <a:buChar char="●"/>
              <a:defRPr/>
            </a:lvl4pPr>
            <a:lvl5pPr indent="-285750" lvl="4" marL="2286000">
              <a:lnSpc>
                <a:spcPct val="115000"/>
              </a:lnSpc>
              <a:spcBef>
                <a:spcPts val="1000"/>
              </a:spcBef>
              <a:spcAft>
                <a:spcPts val="0"/>
              </a:spcAft>
              <a:buClr>
                <a:schemeClr val="lt1"/>
              </a:buClr>
              <a:buSzPts val="900"/>
              <a:buFont typeface="Red Hat Display"/>
              <a:buChar char="○"/>
              <a:defRPr/>
            </a:lvl5pPr>
            <a:lvl6pPr indent="-285750" lvl="5" marL="2743200">
              <a:lnSpc>
                <a:spcPct val="115000"/>
              </a:lnSpc>
              <a:spcBef>
                <a:spcPts val="1000"/>
              </a:spcBef>
              <a:spcAft>
                <a:spcPts val="0"/>
              </a:spcAft>
              <a:buClr>
                <a:schemeClr val="lt1"/>
              </a:buClr>
              <a:buSzPts val="900"/>
              <a:buFont typeface="Red Hat Display"/>
              <a:buChar char="■"/>
              <a:defRPr/>
            </a:lvl6pPr>
            <a:lvl7pPr indent="-285750" lvl="6" marL="3200400">
              <a:lnSpc>
                <a:spcPct val="115000"/>
              </a:lnSpc>
              <a:spcBef>
                <a:spcPts val="1000"/>
              </a:spcBef>
              <a:spcAft>
                <a:spcPts val="0"/>
              </a:spcAft>
              <a:buClr>
                <a:schemeClr val="lt1"/>
              </a:buClr>
              <a:buSzPts val="900"/>
              <a:buFont typeface="Red Hat Display"/>
              <a:buChar char="●"/>
              <a:defRPr/>
            </a:lvl7pPr>
            <a:lvl8pPr indent="-285750" lvl="7" marL="3657600">
              <a:lnSpc>
                <a:spcPct val="115000"/>
              </a:lnSpc>
              <a:spcBef>
                <a:spcPts val="1000"/>
              </a:spcBef>
              <a:spcAft>
                <a:spcPts val="0"/>
              </a:spcAft>
              <a:buClr>
                <a:schemeClr val="lt1"/>
              </a:buClr>
              <a:buSzPts val="900"/>
              <a:buFont typeface="Red Hat Display"/>
              <a:buChar char="○"/>
              <a:defRPr/>
            </a:lvl8pPr>
            <a:lvl9pPr indent="-285750" lvl="8" marL="4114800">
              <a:lnSpc>
                <a:spcPct val="115000"/>
              </a:lnSpc>
              <a:spcBef>
                <a:spcPts val="1000"/>
              </a:spcBef>
              <a:spcAft>
                <a:spcPts val="1000"/>
              </a:spcAft>
              <a:buClr>
                <a:schemeClr val="lt1"/>
              </a:buClr>
              <a:buSzPts val="900"/>
              <a:buFont typeface="Red Hat Display"/>
              <a:buChar char="■"/>
              <a:defRPr/>
            </a:lvl9pPr>
          </a:lstStyle>
          <a:p/>
        </p:txBody>
      </p:sp>
      <p:sp>
        <p:nvSpPr>
          <p:cNvPr id="425" name="Google Shape;425;p30"/>
          <p:cNvSpPr txBox="1"/>
          <p:nvPr>
            <p:ph idx="7" type="body"/>
          </p:nvPr>
        </p:nvSpPr>
        <p:spPr>
          <a:xfrm>
            <a:off x="6278400" y="2882813"/>
            <a:ext cx="2439900" cy="11652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1"/>
              </a:buClr>
              <a:buSzPts val="900"/>
              <a:buFont typeface="Red Hat Display"/>
              <a:buChar char="●"/>
              <a:defRPr/>
            </a:lvl1pPr>
            <a:lvl2pPr indent="-285750" lvl="1" marL="914400">
              <a:lnSpc>
                <a:spcPct val="115000"/>
              </a:lnSpc>
              <a:spcBef>
                <a:spcPts val="1000"/>
              </a:spcBef>
              <a:spcAft>
                <a:spcPts val="0"/>
              </a:spcAft>
              <a:buClr>
                <a:schemeClr val="lt1"/>
              </a:buClr>
              <a:buSzPts val="900"/>
              <a:buFont typeface="Red Hat Display"/>
              <a:buChar char="○"/>
              <a:defRPr/>
            </a:lvl2pPr>
            <a:lvl3pPr indent="-285750" lvl="2" marL="1371600">
              <a:lnSpc>
                <a:spcPct val="115000"/>
              </a:lnSpc>
              <a:spcBef>
                <a:spcPts val="1000"/>
              </a:spcBef>
              <a:spcAft>
                <a:spcPts val="0"/>
              </a:spcAft>
              <a:buClr>
                <a:schemeClr val="lt1"/>
              </a:buClr>
              <a:buSzPts val="900"/>
              <a:buFont typeface="Red Hat Display"/>
              <a:buChar char="■"/>
              <a:defRPr/>
            </a:lvl3pPr>
            <a:lvl4pPr indent="-285750" lvl="3" marL="1828800">
              <a:lnSpc>
                <a:spcPct val="115000"/>
              </a:lnSpc>
              <a:spcBef>
                <a:spcPts val="1000"/>
              </a:spcBef>
              <a:spcAft>
                <a:spcPts val="0"/>
              </a:spcAft>
              <a:buClr>
                <a:schemeClr val="lt1"/>
              </a:buClr>
              <a:buSzPts val="900"/>
              <a:buFont typeface="Red Hat Display"/>
              <a:buChar char="●"/>
              <a:defRPr/>
            </a:lvl4pPr>
            <a:lvl5pPr indent="-285750" lvl="4" marL="2286000">
              <a:lnSpc>
                <a:spcPct val="115000"/>
              </a:lnSpc>
              <a:spcBef>
                <a:spcPts val="1000"/>
              </a:spcBef>
              <a:spcAft>
                <a:spcPts val="0"/>
              </a:spcAft>
              <a:buClr>
                <a:schemeClr val="lt1"/>
              </a:buClr>
              <a:buSzPts val="900"/>
              <a:buFont typeface="Red Hat Display"/>
              <a:buChar char="○"/>
              <a:defRPr/>
            </a:lvl5pPr>
            <a:lvl6pPr indent="-285750" lvl="5" marL="2743200">
              <a:lnSpc>
                <a:spcPct val="115000"/>
              </a:lnSpc>
              <a:spcBef>
                <a:spcPts val="1000"/>
              </a:spcBef>
              <a:spcAft>
                <a:spcPts val="0"/>
              </a:spcAft>
              <a:buClr>
                <a:schemeClr val="lt1"/>
              </a:buClr>
              <a:buSzPts val="900"/>
              <a:buFont typeface="Red Hat Display"/>
              <a:buChar char="■"/>
              <a:defRPr/>
            </a:lvl6pPr>
            <a:lvl7pPr indent="-285750" lvl="6" marL="3200400">
              <a:lnSpc>
                <a:spcPct val="115000"/>
              </a:lnSpc>
              <a:spcBef>
                <a:spcPts val="1000"/>
              </a:spcBef>
              <a:spcAft>
                <a:spcPts val="0"/>
              </a:spcAft>
              <a:buClr>
                <a:schemeClr val="lt1"/>
              </a:buClr>
              <a:buSzPts val="900"/>
              <a:buFont typeface="Red Hat Display"/>
              <a:buChar char="●"/>
              <a:defRPr/>
            </a:lvl7pPr>
            <a:lvl8pPr indent="-285750" lvl="7" marL="3657600">
              <a:lnSpc>
                <a:spcPct val="115000"/>
              </a:lnSpc>
              <a:spcBef>
                <a:spcPts val="1000"/>
              </a:spcBef>
              <a:spcAft>
                <a:spcPts val="0"/>
              </a:spcAft>
              <a:buClr>
                <a:schemeClr val="lt1"/>
              </a:buClr>
              <a:buSzPts val="900"/>
              <a:buFont typeface="Red Hat Display"/>
              <a:buChar char="○"/>
              <a:defRPr/>
            </a:lvl8pPr>
            <a:lvl9pPr indent="-285750" lvl="8" marL="4114800">
              <a:lnSpc>
                <a:spcPct val="115000"/>
              </a:lnSpc>
              <a:spcBef>
                <a:spcPts val="1000"/>
              </a:spcBef>
              <a:spcAft>
                <a:spcPts val="1000"/>
              </a:spcAft>
              <a:buClr>
                <a:schemeClr val="lt1"/>
              </a:buClr>
              <a:buSzPts val="900"/>
              <a:buFont typeface="Red Hat Display"/>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highlights">
  <p:cSld name="CUSTOM_5_1">
    <p:spTree>
      <p:nvGrpSpPr>
        <p:cNvPr id="426" name="Shape 426"/>
        <p:cNvGrpSpPr/>
        <p:nvPr/>
      </p:nvGrpSpPr>
      <p:grpSpPr>
        <a:xfrm>
          <a:off x="0" y="0"/>
          <a:ext cx="0" cy="0"/>
          <a:chOff x="0" y="0"/>
          <a:chExt cx="0" cy="0"/>
        </a:xfrm>
      </p:grpSpPr>
      <p:sp>
        <p:nvSpPr>
          <p:cNvPr id="427" name="Google Shape;427;p31"/>
          <p:cNvSpPr/>
          <p:nvPr/>
        </p:nvSpPr>
        <p:spPr>
          <a:xfrm>
            <a:off x="225998" y="580123"/>
            <a:ext cx="253800" cy="276600"/>
          </a:xfrm>
          <a:prstGeom prst="snip2DiagRect">
            <a:avLst>
              <a:gd fmla="val 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428" name="Google Shape;428;p31"/>
          <p:cNvSpPr txBox="1"/>
          <p:nvPr>
            <p:ph type="title"/>
          </p:nvPr>
        </p:nvSpPr>
        <p:spPr>
          <a:xfrm>
            <a:off x="609600" y="724825"/>
            <a:ext cx="40158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2000"/>
            </a:lvl1pPr>
            <a:lvl2pPr lvl="1">
              <a:lnSpc>
                <a:spcPct val="115000"/>
              </a:lnSpc>
              <a:spcBef>
                <a:spcPts val="0"/>
              </a:spcBef>
              <a:spcAft>
                <a:spcPts val="0"/>
              </a:spcAft>
              <a:buNone/>
              <a:defRPr sz="2000"/>
            </a:lvl2pPr>
            <a:lvl3pPr lvl="2">
              <a:lnSpc>
                <a:spcPct val="115000"/>
              </a:lnSpc>
              <a:spcBef>
                <a:spcPts val="0"/>
              </a:spcBef>
              <a:spcAft>
                <a:spcPts val="0"/>
              </a:spcAft>
              <a:buNone/>
              <a:defRPr sz="2000"/>
            </a:lvl3pPr>
            <a:lvl4pPr lvl="3">
              <a:lnSpc>
                <a:spcPct val="115000"/>
              </a:lnSpc>
              <a:spcBef>
                <a:spcPts val="0"/>
              </a:spcBef>
              <a:spcAft>
                <a:spcPts val="0"/>
              </a:spcAft>
              <a:buNone/>
              <a:defRPr sz="2000"/>
            </a:lvl4pPr>
            <a:lvl5pPr lvl="4">
              <a:lnSpc>
                <a:spcPct val="115000"/>
              </a:lnSpc>
              <a:spcBef>
                <a:spcPts val="0"/>
              </a:spcBef>
              <a:spcAft>
                <a:spcPts val="0"/>
              </a:spcAft>
              <a:buNone/>
              <a:defRPr sz="2000"/>
            </a:lvl5pPr>
            <a:lvl6pPr lvl="5">
              <a:lnSpc>
                <a:spcPct val="115000"/>
              </a:lnSpc>
              <a:spcBef>
                <a:spcPts val="0"/>
              </a:spcBef>
              <a:spcAft>
                <a:spcPts val="0"/>
              </a:spcAft>
              <a:buNone/>
              <a:defRPr sz="2000"/>
            </a:lvl6pPr>
            <a:lvl7pPr lvl="6">
              <a:lnSpc>
                <a:spcPct val="115000"/>
              </a:lnSpc>
              <a:spcBef>
                <a:spcPts val="0"/>
              </a:spcBef>
              <a:spcAft>
                <a:spcPts val="0"/>
              </a:spcAft>
              <a:buNone/>
              <a:defRPr sz="2000"/>
            </a:lvl7pPr>
            <a:lvl8pPr lvl="7">
              <a:lnSpc>
                <a:spcPct val="115000"/>
              </a:lnSpc>
              <a:spcBef>
                <a:spcPts val="0"/>
              </a:spcBef>
              <a:spcAft>
                <a:spcPts val="0"/>
              </a:spcAft>
              <a:buNone/>
              <a:defRPr sz="2000"/>
            </a:lvl8pPr>
            <a:lvl9pPr lvl="8">
              <a:lnSpc>
                <a:spcPct val="115000"/>
              </a:lnSpc>
              <a:spcBef>
                <a:spcPts val="0"/>
              </a:spcBef>
              <a:spcAft>
                <a:spcPts val="0"/>
              </a:spcAft>
              <a:buNone/>
              <a:defRPr sz="2000"/>
            </a:lvl9pPr>
          </a:lstStyle>
          <a:p/>
        </p:txBody>
      </p:sp>
      <p:sp>
        <p:nvSpPr>
          <p:cNvPr id="429" name="Google Shape;429;p31"/>
          <p:cNvSpPr txBox="1"/>
          <p:nvPr>
            <p:ph idx="1" type="subTitle"/>
          </p:nvPr>
        </p:nvSpPr>
        <p:spPr>
          <a:xfrm>
            <a:off x="609600" y="457200"/>
            <a:ext cx="4015800" cy="264600"/>
          </a:xfrm>
          <a:prstGeom prst="rect">
            <a:avLst/>
          </a:prstGeom>
        </p:spPr>
        <p:txBody>
          <a:bodyPr anchorCtr="0" anchor="b" bIns="0" lIns="0" spcFirstLastPara="1" rIns="0" wrap="square" tIns="0">
            <a:noAutofit/>
          </a:bodyPr>
          <a:lstStyle>
            <a:lvl1pPr lvl="0">
              <a:spcBef>
                <a:spcPts val="0"/>
              </a:spcBef>
              <a:spcAft>
                <a:spcPts val="0"/>
              </a:spcAft>
              <a:buClr>
                <a:schemeClr val="accent3"/>
              </a:buClr>
              <a:buSzPts val="1000"/>
              <a:buFont typeface="Red Hat Display"/>
              <a:buNone/>
              <a:defRPr sz="1000">
                <a:solidFill>
                  <a:schemeClr val="accent3"/>
                </a:solidFill>
              </a:defRPr>
            </a:lvl1pPr>
            <a:lvl2pPr lvl="1">
              <a:spcBef>
                <a:spcPts val="0"/>
              </a:spcBef>
              <a:spcAft>
                <a:spcPts val="0"/>
              </a:spcAft>
              <a:buClr>
                <a:schemeClr val="accent3"/>
              </a:buClr>
              <a:buSzPts val="1400"/>
              <a:buFont typeface="Red Hat Display"/>
              <a:buNone/>
              <a:defRPr>
                <a:solidFill>
                  <a:schemeClr val="accent3"/>
                </a:solidFill>
              </a:defRPr>
            </a:lvl2pPr>
            <a:lvl3pPr lvl="2">
              <a:spcBef>
                <a:spcPts val="0"/>
              </a:spcBef>
              <a:spcAft>
                <a:spcPts val="0"/>
              </a:spcAft>
              <a:buClr>
                <a:schemeClr val="accent3"/>
              </a:buClr>
              <a:buSzPts val="1400"/>
              <a:buFont typeface="Red Hat Display"/>
              <a:buNone/>
              <a:defRPr>
                <a:solidFill>
                  <a:schemeClr val="accent3"/>
                </a:solidFill>
              </a:defRPr>
            </a:lvl3pPr>
            <a:lvl4pPr lvl="3">
              <a:spcBef>
                <a:spcPts val="0"/>
              </a:spcBef>
              <a:spcAft>
                <a:spcPts val="0"/>
              </a:spcAft>
              <a:buClr>
                <a:schemeClr val="accent3"/>
              </a:buClr>
              <a:buSzPts val="1400"/>
              <a:buFont typeface="Red Hat Display"/>
              <a:buNone/>
              <a:defRPr>
                <a:solidFill>
                  <a:schemeClr val="accent3"/>
                </a:solidFill>
              </a:defRPr>
            </a:lvl4pPr>
            <a:lvl5pPr lvl="4">
              <a:spcBef>
                <a:spcPts val="0"/>
              </a:spcBef>
              <a:spcAft>
                <a:spcPts val="0"/>
              </a:spcAft>
              <a:buClr>
                <a:schemeClr val="accent3"/>
              </a:buClr>
              <a:buSzPts val="1400"/>
              <a:buFont typeface="Red Hat Display"/>
              <a:buNone/>
              <a:defRPr>
                <a:solidFill>
                  <a:schemeClr val="accent3"/>
                </a:solidFill>
              </a:defRPr>
            </a:lvl5pPr>
            <a:lvl6pPr lvl="5">
              <a:spcBef>
                <a:spcPts val="0"/>
              </a:spcBef>
              <a:spcAft>
                <a:spcPts val="0"/>
              </a:spcAft>
              <a:buClr>
                <a:schemeClr val="accent3"/>
              </a:buClr>
              <a:buSzPts val="1400"/>
              <a:buFont typeface="Red Hat Display"/>
              <a:buNone/>
              <a:defRPr>
                <a:solidFill>
                  <a:schemeClr val="accent3"/>
                </a:solidFill>
              </a:defRPr>
            </a:lvl6pPr>
            <a:lvl7pPr lvl="6">
              <a:spcBef>
                <a:spcPts val="0"/>
              </a:spcBef>
              <a:spcAft>
                <a:spcPts val="0"/>
              </a:spcAft>
              <a:buClr>
                <a:schemeClr val="accent3"/>
              </a:buClr>
              <a:buSzPts val="1400"/>
              <a:buFont typeface="Red Hat Display"/>
              <a:buNone/>
              <a:defRPr>
                <a:solidFill>
                  <a:schemeClr val="accent3"/>
                </a:solidFill>
              </a:defRPr>
            </a:lvl7pPr>
            <a:lvl8pPr lvl="7">
              <a:spcBef>
                <a:spcPts val="0"/>
              </a:spcBef>
              <a:spcAft>
                <a:spcPts val="0"/>
              </a:spcAft>
              <a:buClr>
                <a:schemeClr val="accent3"/>
              </a:buClr>
              <a:buSzPts val="1400"/>
              <a:buFont typeface="Red Hat Display"/>
              <a:buNone/>
              <a:defRPr>
                <a:solidFill>
                  <a:schemeClr val="accent3"/>
                </a:solidFill>
              </a:defRPr>
            </a:lvl8pPr>
            <a:lvl9pPr lvl="8">
              <a:spcBef>
                <a:spcPts val="0"/>
              </a:spcBef>
              <a:spcAft>
                <a:spcPts val="0"/>
              </a:spcAft>
              <a:buClr>
                <a:schemeClr val="accent3"/>
              </a:buClr>
              <a:buSzPts val="1400"/>
              <a:buFont typeface="Red Hat Display"/>
              <a:buNone/>
              <a:defRPr>
                <a:solidFill>
                  <a:schemeClr val="accent3"/>
                </a:solidFill>
              </a:defRPr>
            </a:lvl9pPr>
          </a:lstStyle>
          <a:p/>
        </p:txBody>
      </p:sp>
      <p:sp>
        <p:nvSpPr>
          <p:cNvPr id="430" name="Google Shape;430;p31"/>
          <p:cNvSpPr txBox="1"/>
          <p:nvPr>
            <p:ph idx="2" type="subTitle"/>
          </p:nvPr>
        </p:nvSpPr>
        <p:spPr>
          <a:xfrm>
            <a:off x="637000" y="1820550"/>
            <a:ext cx="702300" cy="776100"/>
          </a:xfrm>
          <a:prstGeom prst="rect">
            <a:avLst/>
          </a:prstGeom>
        </p:spPr>
        <p:txBody>
          <a:bodyPr anchorCtr="0" anchor="t" bIns="0" lIns="0" spcFirstLastPara="1" rIns="0" wrap="square" tIns="0">
            <a:noAutofit/>
          </a:bodyPr>
          <a:lstStyle>
            <a:lvl1pPr lvl="0" algn="ctr">
              <a:spcBef>
                <a:spcPts val="0"/>
              </a:spcBef>
              <a:spcAft>
                <a:spcPts val="0"/>
              </a:spcAft>
              <a:buClr>
                <a:schemeClr val="lt1"/>
              </a:buClr>
              <a:buSzPts val="2200"/>
              <a:buFont typeface="Red Hat Display SemiBold"/>
              <a:buNone/>
              <a:defRPr sz="2200">
                <a:latin typeface="Red Hat Display SemiBold"/>
                <a:ea typeface="Red Hat Display SemiBold"/>
                <a:cs typeface="Red Hat Display SemiBold"/>
                <a:sym typeface="Red Hat Display SemiBold"/>
              </a:defRPr>
            </a:lvl1pPr>
            <a:lvl2pPr lvl="1" algn="ctr">
              <a:spcBef>
                <a:spcPts val="0"/>
              </a:spcBef>
              <a:spcAft>
                <a:spcPts val="0"/>
              </a:spcAft>
              <a:buClr>
                <a:schemeClr val="lt1"/>
              </a:buClr>
              <a:buSzPts val="1400"/>
              <a:buFont typeface="Red Hat Display"/>
              <a:buNone/>
              <a:defRPr/>
            </a:lvl2pPr>
            <a:lvl3pPr lvl="2" algn="ctr">
              <a:spcBef>
                <a:spcPts val="0"/>
              </a:spcBef>
              <a:spcAft>
                <a:spcPts val="0"/>
              </a:spcAft>
              <a:buClr>
                <a:schemeClr val="lt1"/>
              </a:buClr>
              <a:buSzPts val="1400"/>
              <a:buFont typeface="Red Hat Display"/>
              <a:buNone/>
              <a:defRPr/>
            </a:lvl3pPr>
            <a:lvl4pPr lvl="3" algn="ctr">
              <a:spcBef>
                <a:spcPts val="0"/>
              </a:spcBef>
              <a:spcAft>
                <a:spcPts val="0"/>
              </a:spcAft>
              <a:buClr>
                <a:schemeClr val="lt1"/>
              </a:buClr>
              <a:buSzPts val="1400"/>
              <a:buFont typeface="Red Hat Display"/>
              <a:buNone/>
              <a:defRPr/>
            </a:lvl4pPr>
            <a:lvl5pPr lvl="4" algn="ctr">
              <a:spcBef>
                <a:spcPts val="0"/>
              </a:spcBef>
              <a:spcAft>
                <a:spcPts val="0"/>
              </a:spcAft>
              <a:buClr>
                <a:schemeClr val="lt1"/>
              </a:buClr>
              <a:buSzPts val="1400"/>
              <a:buFont typeface="Red Hat Display"/>
              <a:buNone/>
              <a:defRPr/>
            </a:lvl5pPr>
            <a:lvl6pPr lvl="5" algn="ctr">
              <a:spcBef>
                <a:spcPts val="0"/>
              </a:spcBef>
              <a:spcAft>
                <a:spcPts val="0"/>
              </a:spcAft>
              <a:buClr>
                <a:schemeClr val="lt1"/>
              </a:buClr>
              <a:buSzPts val="1400"/>
              <a:buFont typeface="Red Hat Display"/>
              <a:buNone/>
              <a:defRPr/>
            </a:lvl6pPr>
            <a:lvl7pPr lvl="6" algn="ctr">
              <a:spcBef>
                <a:spcPts val="0"/>
              </a:spcBef>
              <a:spcAft>
                <a:spcPts val="0"/>
              </a:spcAft>
              <a:buClr>
                <a:schemeClr val="lt1"/>
              </a:buClr>
              <a:buSzPts val="1400"/>
              <a:buFont typeface="Red Hat Display"/>
              <a:buNone/>
              <a:defRPr/>
            </a:lvl7pPr>
            <a:lvl8pPr lvl="7" algn="ctr">
              <a:spcBef>
                <a:spcPts val="0"/>
              </a:spcBef>
              <a:spcAft>
                <a:spcPts val="0"/>
              </a:spcAft>
              <a:buClr>
                <a:schemeClr val="lt1"/>
              </a:buClr>
              <a:buSzPts val="1400"/>
              <a:buFont typeface="Red Hat Display"/>
              <a:buNone/>
              <a:defRPr/>
            </a:lvl8pPr>
            <a:lvl9pPr lvl="8" algn="ctr">
              <a:spcBef>
                <a:spcPts val="0"/>
              </a:spcBef>
              <a:spcAft>
                <a:spcPts val="0"/>
              </a:spcAft>
              <a:buClr>
                <a:schemeClr val="lt1"/>
              </a:buClr>
              <a:buSzPts val="1400"/>
              <a:buFont typeface="Red Hat Display"/>
              <a:buNone/>
              <a:defRPr/>
            </a:lvl9pPr>
          </a:lstStyle>
          <a:p/>
        </p:txBody>
      </p:sp>
      <p:sp>
        <p:nvSpPr>
          <p:cNvPr id="431" name="Google Shape;431;p31"/>
          <p:cNvSpPr txBox="1"/>
          <p:nvPr>
            <p:ph idx="3" type="subTitle"/>
          </p:nvPr>
        </p:nvSpPr>
        <p:spPr>
          <a:xfrm>
            <a:off x="637000" y="3294325"/>
            <a:ext cx="702300" cy="776100"/>
          </a:xfrm>
          <a:prstGeom prst="rect">
            <a:avLst/>
          </a:prstGeom>
        </p:spPr>
        <p:txBody>
          <a:bodyPr anchorCtr="0" anchor="t" bIns="0" lIns="0" spcFirstLastPara="1" rIns="0" wrap="square" tIns="0">
            <a:noAutofit/>
          </a:bodyPr>
          <a:lstStyle>
            <a:lvl1pPr lvl="0" algn="ctr">
              <a:spcBef>
                <a:spcPts val="0"/>
              </a:spcBef>
              <a:spcAft>
                <a:spcPts val="0"/>
              </a:spcAft>
              <a:buClr>
                <a:schemeClr val="lt1"/>
              </a:buClr>
              <a:buSzPts val="2200"/>
              <a:buFont typeface="Red Hat Display SemiBold"/>
              <a:buNone/>
              <a:defRPr sz="2200">
                <a:latin typeface="Red Hat Display SemiBold"/>
                <a:ea typeface="Red Hat Display SemiBold"/>
                <a:cs typeface="Red Hat Display SemiBold"/>
                <a:sym typeface="Red Hat Display SemiBold"/>
              </a:defRPr>
            </a:lvl1pPr>
            <a:lvl2pPr lvl="1" algn="ctr">
              <a:spcBef>
                <a:spcPts val="0"/>
              </a:spcBef>
              <a:spcAft>
                <a:spcPts val="0"/>
              </a:spcAft>
              <a:buClr>
                <a:schemeClr val="lt1"/>
              </a:buClr>
              <a:buSzPts val="1400"/>
              <a:buFont typeface="Red Hat Display"/>
              <a:buNone/>
              <a:defRPr/>
            </a:lvl2pPr>
            <a:lvl3pPr lvl="2" algn="ctr">
              <a:spcBef>
                <a:spcPts val="0"/>
              </a:spcBef>
              <a:spcAft>
                <a:spcPts val="0"/>
              </a:spcAft>
              <a:buClr>
                <a:schemeClr val="lt1"/>
              </a:buClr>
              <a:buSzPts val="1400"/>
              <a:buFont typeface="Red Hat Display"/>
              <a:buNone/>
              <a:defRPr/>
            </a:lvl3pPr>
            <a:lvl4pPr lvl="3" algn="ctr">
              <a:spcBef>
                <a:spcPts val="0"/>
              </a:spcBef>
              <a:spcAft>
                <a:spcPts val="0"/>
              </a:spcAft>
              <a:buClr>
                <a:schemeClr val="lt1"/>
              </a:buClr>
              <a:buSzPts val="1400"/>
              <a:buFont typeface="Red Hat Display"/>
              <a:buNone/>
              <a:defRPr/>
            </a:lvl4pPr>
            <a:lvl5pPr lvl="4" algn="ctr">
              <a:spcBef>
                <a:spcPts val="0"/>
              </a:spcBef>
              <a:spcAft>
                <a:spcPts val="0"/>
              </a:spcAft>
              <a:buClr>
                <a:schemeClr val="lt1"/>
              </a:buClr>
              <a:buSzPts val="1400"/>
              <a:buFont typeface="Red Hat Display"/>
              <a:buNone/>
              <a:defRPr/>
            </a:lvl5pPr>
            <a:lvl6pPr lvl="5" algn="ctr">
              <a:spcBef>
                <a:spcPts val="0"/>
              </a:spcBef>
              <a:spcAft>
                <a:spcPts val="0"/>
              </a:spcAft>
              <a:buClr>
                <a:schemeClr val="lt1"/>
              </a:buClr>
              <a:buSzPts val="1400"/>
              <a:buFont typeface="Red Hat Display"/>
              <a:buNone/>
              <a:defRPr/>
            </a:lvl6pPr>
            <a:lvl7pPr lvl="6" algn="ctr">
              <a:spcBef>
                <a:spcPts val="0"/>
              </a:spcBef>
              <a:spcAft>
                <a:spcPts val="0"/>
              </a:spcAft>
              <a:buClr>
                <a:schemeClr val="lt1"/>
              </a:buClr>
              <a:buSzPts val="1400"/>
              <a:buFont typeface="Red Hat Display"/>
              <a:buNone/>
              <a:defRPr/>
            </a:lvl7pPr>
            <a:lvl8pPr lvl="7" algn="ctr">
              <a:spcBef>
                <a:spcPts val="0"/>
              </a:spcBef>
              <a:spcAft>
                <a:spcPts val="0"/>
              </a:spcAft>
              <a:buClr>
                <a:schemeClr val="lt1"/>
              </a:buClr>
              <a:buSzPts val="1400"/>
              <a:buFont typeface="Red Hat Display"/>
              <a:buNone/>
              <a:defRPr/>
            </a:lvl8pPr>
            <a:lvl9pPr lvl="8" algn="ctr">
              <a:spcBef>
                <a:spcPts val="0"/>
              </a:spcBef>
              <a:spcAft>
                <a:spcPts val="0"/>
              </a:spcAft>
              <a:buClr>
                <a:schemeClr val="lt1"/>
              </a:buClr>
              <a:buSzPts val="1400"/>
              <a:buFont typeface="Red Hat Display"/>
              <a:buNone/>
              <a:defRPr/>
            </a:lvl9pPr>
          </a:lstStyle>
          <a:p/>
        </p:txBody>
      </p:sp>
      <p:sp>
        <p:nvSpPr>
          <p:cNvPr id="432" name="Google Shape;432;p31"/>
          <p:cNvSpPr txBox="1"/>
          <p:nvPr>
            <p:ph idx="4" type="subTitle"/>
          </p:nvPr>
        </p:nvSpPr>
        <p:spPr>
          <a:xfrm>
            <a:off x="5028175" y="1820550"/>
            <a:ext cx="702300" cy="776100"/>
          </a:xfrm>
          <a:prstGeom prst="rect">
            <a:avLst/>
          </a:prstGeom>
        </p:spPr>
        <p:txBody>
          <a:bodyPr anchorCtr="0" anchor="ctr" bIns="0" lIns="0" spcFirstLastPara="1" rIns="0" wrap="square" tIns="0">
            <a:noAutofit/>
          </a:bodyPr>
          <a:lstStyle>
            <a:lvl1pPr lvl="0" algn="ctr">
              <a:spcBef>
                <a:spcPts val="0"/>
              </a:spcBef>
              <a:spcAft>
                <a:spcPts val="0"/>
              </a:spcAft>
              <a:buSzPts val="2200"/>
              <a:buFont typeface="Red Hat Display SemiBold"/>
              <a:buNone/>
              <a:defRPr sz="2200">
                <a:latin typeface="Red Hat Display SemiBold"/>
                <a:ea typeface="Red Hat Display SemiBold"/>
                <a:cs typeface="Red Hat Display SemiBold"/>
                <a:sym typeface="Red Hat Display SemiBold"/>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33" name="Google Shape;433;p31"/>
          <p:cNvSpPr txBox="1"/>
          <p:nvPr>
            <p:ph idx="5" type="subTitle"/>
          </p:nvPr>
        </p:nvSpPr>
        <p:spPr>
          <a:xfrm>
            <a:off x="5028175" y="3294325"/>
            <a:ext cx="702300" cy="776100"/>
          </a:xfrm>
          <a:prstGeom prst="rect">
            <a:avLst/>
          </a:prstGeom>
        </p:spPr>
        <p:txBody>
          <a:bodyPr anchorCtr="0" anchor="t" bIns="0" lIns="0" spcFirstLastPara="1" rIns="0" wrap="square" tIns="0">
            <a:noAutofit/>
          </a:bodyPr>
          <a:lstStyle>
            <a:lvl1pPr lvl="0" algn="ctr">
              <a:spcBef>
                <a:spcPts val="0"/>
              </a:spcBef>
              <a:spcAft>
                <a:spcPts val="0"/>
              </a:spcAft>
              <a:buClr>
                <a:schemeClr val="lt1"/>
              </a:buClr>
              <a:buSzPts val="2200"/>
              <a:buFont typeface="Red Hat Display SemiBold"/>
              <a:buNone/>
              <a:defRPr sz="2200">
                <a:latin typeface="Red Hat Display SemiBold"/>
                <a:ea typeface="Red Hat Display SemiBold"/>
                <a:cs typeface="Red Hat Display SemiBold"/>
                <a:sym typeface="Red Hat Display SemiBold"/>
              </a:defRPr>
            </a:lvl1pPr>
            <a:lvl2pPr lvl="1" algn="ctr">
              <a:spcBef>
                <a:spcPts val="0"/>
              </a:spcBef>
              <a:spcAft>
                <a:spcPts val="0"/>
              </a:spcAft>
              <a:buClr>
                <a:schemeClr val="lt1"/>
              </a:buClr>
              <a:buSzPts val="1400"/>
              <a:buFont typeface="Red Hat Display"/>
              <a:buNone/>
              <a:defRPr/>
            </a:lvl2pPr>
            <a:lvl3pPr lvl="2" algn="ctr">
              <a:spcBef>
                <a:spcPts val="0"/>
              </a:spcBef>
              <a:spcAft>
                <a:spcPts val="0"/>
              </a:spcAft>
              <a:buClr>
                <a:schemeClr val="lt1"/>
              </a:buClr>
              <a:buSzPts val="1400"/>
              <a:buFont typeface="Red Hat Display"/>
              <a:buNone/>
              <a:defRPr/>
            </a:lvl3pPr>
            <a:lvl4pPr lvl="3" algn="ctr">
              <a:spcBef>
                <a:spcPts val="0"/>
              </a:spcBef>
              <a:spcAft>
                <a:spcPts val="0"/>
              </a:spcAft>
              <a:buClr>
                <a:schemeClr val="lt1"/>
              </a:buClr>
              <a:buSzPts val="1400"/>
              <a:buFont typeface="Red Hat Display"/>
              <a:buNone/>
              <a:defRPr/>
            </a:lvl4pPr>
            <a:lvl5pPr lvl="4" algn="ctr">
              <a:spcBef>
                <a:spcPts val="0"/>
              </a:spcBef>
              <a:spcAft>
                <a:spcPts val="0"/>
              </a:spcAft>
              <a:buClr>
                <a:schemeClr val="lt1"/>
              </a:buClr>
              <a:buSzPts val="1400"/>
              <a:buFont typeface="Red Hat Display"/>
              <a:buNone/>
              <a:defRPr/>
            </a:lvl5pPr>
            <a:lvl6pPr lvl="5" algn="ctr">
              <a:spcBef>
                <a:spcPts val="0"/>
              </a:spcBef>
              <a:spcAft>
                <a:spcPts val="0"/>
              </a:spcAft>
              <a:buClr>
                <a:schemeClr val="lt1"/>
              </a:buClr>
              <a:buSzPts val="1400"/>
              <a:buFont typeface="Red Hat Display"/>
              <a:buNone/>
              <a:defRPr/>
            </a:lvl6pPr>
            <a:lvl7pPr lvl="6" algn="ctr">
              <a:spcBef>
                <a:spcPts val="0"/>
              </a:spcBef>
              <a:spcAft>
                <a:spcPts val="0"/>
              </a:spcAft>
              <a:buClr>
                <a:schemeClr val="lt1"/>
              </a:buClr>
              <a:buSzPts val="1400"/>
              <a:buFont typeface="Red Hat Display"/>
              <a:buNone/>
              <a:defRPr/>
            </a:lvl7pPr>
            <a:lvl8pPr lvl="7" algn="ctr">
              <a:spcBef>
                <a:spcPts val="0"/>
              </a:spcBef>
              <a:spcAft>
                <a:spcPts val="0"/>
              </a:spcAft>
              <a:buClr>
                <a:schemeClr val="lt1"/>
              </a:buClr>
              <a:buSzPts val="1400"/>
              <a:buFont typeface="Red Hat Display"/>
              <a:buNone/>
              <a:defRPr/>
            </a:lvl8pPr>
            <a:lvl9pPr lvl="8" algn="ctr">
              <a:spcBef>
                <a:spcPts val="0"/>
              </a:spcBef>
              <a:spcAft>
                <a:spcPts val="0"/>
              </a:spcAft>
              <a:buClr>
                <a:schemeClr val="lt1"/>
              </a:buClr>
              <a:buSzPts val="1400"/>
              <a:buFont typeface="Red Hat Display"/>
              <a:buNone/>
              <a:defRPr/>
            </a:lvl9pPr>
          </a:lstStyle>
          <a:p/>
        </p:txBody>
      </p:sp>
      <p:sp>
        <p:nvSpPr>
          <p:cNvPr id="434" name="Google Shape;434;p31"/>
          <p:cNvSpPr txBox="1"/>
          <p:nvPr>
            <p:ph idx="6" type="subTitle"/>
          </p:nvPr>
        </p:nvSpPr>
        <p:spPr>
          <a:xfrm>
            <a:off x="1546000" y="1807825"/>
            <a:ext cx="2477700" cy="587700"/>
          </a:xfrm>
          <a:prstGeom prst="rect">
            <a:avLst/>
          </a:prstGeom>
        </p:spPr>
        <p:txBody>
          <a:bodyPr anchorCtr="0" anchor="t" bIns="91425" lIns="0" spcFirstLastPara="1" rIns="91425" wrap="square" tIns="0">
            <a:noAutofit/>
          </a:bodyPr>
          <a:lstStyle>
            <a:lvl1pPr lvl="0">
              <a:lnSpc>
                <a:spcPct val="115000"/>
              </a:lnSpc>
              <a:spcBef>
                <a:spcPts val="0"/>
              </a:spcBef>
              <a:spcAft>
                <a:spcPts val="0"/>
              </a:spcAft>
              <a:buClr>
                <a:schemeClr val="lt1"/>
              </a:buClr>
              <a:buSzPts val="1000"/>
              <a:buFont typeface="Red Hat Display"/>
              <a:buNone/>
              <a:defRPr sz="1000"/>
            </a:lvl1pPr>
            <a:lvl2pPr lvl="1">
              <a:lnSpc>
                <a:spcPct val="115000"/>
              </a:lnSpc>
              <a:spcBef>
                <a:spcPts val="0"/>
              </a:spcBef>
              <a:spcAft>
                <a:spcPts val="0"/>
              </a:spcAft>
              <a:buClr>
                <a:schemeClr val="lt1"/>
              </a:buClr>
              <a:buSzPts val="1200"/>
              <a:buFont typeface="Red Hat Display"/>
              <a:buNone/>
              <a:defRPr sz="1200"/>
            </a:lvl2pPr>
            <a:lvl3pPr lvl="2">
              <a:lnSpc>
                <a:spcPct val="115000"/>
              </a:lnSpc>
              <a:spcBef>
                <a:spcPts val="0"/>
              </a:spcBef>
              <a:spcAft>
                <a:spcPts val="0"/>
              </a:spcAft>
              <a:buClr>
                <a:schemeClr val="lt1"/>
              </a:buClr>
              <a:buSzPts val="1200"/>
              <a:buFont typeface="Red Hat Display"/>
              <a:buNone/>
              <a:defRPr sz="1200"/>
            </a:lvl3pPr>
            <a:lvl4pPr lvl="3">
              <a:lnSpc>
                <a:spcPct val="115000"/>
              </a:lnSpc>
              <a:spcBef>
                <a:spcPts val="0"/>
              </a:spcBef>
              <a:spcAft>
                <a:spcPts val="0"/>
              </a:spcAft>
              <a:buClr>
                <a:schemeClr val="lt1"/>
              </a:buClr>
              <a:buSzPts val="1200"/>
              <a:buFont typeface="Red Hat Display"/>
              <a:buNone/>
              <a:defRPr sz="1200"/>
            </a:lvl4pPr>
            <a:lvl5pPr lvl="4">
              <a:lnSpc>
                <a:spcPct val="115000"/>
              </a:lnSpc>
              <a:spcBef>
                <a:spcPts val="0"/>
              </a:spcBef>
              <a:spcAft>
                <a:spcPts val="0"/>
              </a:spcAft>
              <a:buClr>
                <a:schemeClr val="lt1"/>
              </a:buClr>
              <a:buSzPts val="1200"/>
              <a:buFont typeface="Red Hat Display"/>
              <a:buNone/>
              <a:defRPr sz="1200"/>
            </a:lvl5pPr>
            <a:lvl6pPr lvl="5">
              <a:lnSpc>
                <a:spcPct val="115000"/>
              </a:lnSpc>
              <a:spcBef>
                <a:spcPts val="0"/>
              </a:spcBef>
              <a:spcAft>
                <a:spcPts val="0"/>
              </a:spcAft>
              <a:buClr>
                <a:schemeClr val="lt1"/>
              </a:buClr>
              <a:buSzPts val="1200"/>
              <a:buFont typeface="Red Hat Display"/>
              <a:buNone/>
              <a:defRPr sz="1200"/>
            </a:lvl6pPr>
            <a:lvl7pPr lvl="6">
              <a:lnSpc>
                <a:spcPct val="115000"/>
              </a:lnSpc>
              <a:spcBef>
                <a:spcPts val="0"/>
              </a:spcBef>
              <a:spcAft>
                <a:spcPts val="0"/>
              </a:spcAft>
              <a:buClr>
                <a:schemeClr val="lt1"/>
              </a:buClr>
              <a:buSzPts val="1200"/>
              <a:buFont typeface="Red Hat Display"/>
              <a:buNone/>
              <a:defRPr sz="1200"/>
            </a:lvl7pPr>
            <a:lvl8pPr lvl="7">
              <a:lnSpc>
                <a:spcPct val="115000"/>
              </a:lnSpc>
              <a:spcBef>
                <a:spcPts val="0"/>
              </a:spcBef>
              <a:spcAft>
                <a:spcPts val="0"/>
              </a:spcAft>
              <a:buClr>
                <a:schemeClr val="lt1"/>
              </a:buClr>
              <a:buSzPts val="1200"/>
              <a:buFont typeface="Red Hat Display"/>
              <a:buNone/>
              <a:defRPr sz="1200"/>
            </a:lvl8pPr>
            <a:lvl9pPr lvl="8">
              <a:lnSpc>
                <a:spcPct val="115000"/>
              </a:lnSpc>
              <a:spcBef>
                <a:spcPts val="0"/>
              </a:spcBef>
              <a:spcAft>
                <a:spcPts val="0"/>
              </a:spcAft>
              <a:buClr>
                <a:schemeClr val="lt1"/>
              </a:buClr>
              <a:buSzPts val="1200"/>
              <a:buFont typeface="Red Hat Display"/>
              <a:buNone/>
              <a:defRPr sz="1200"/>
            </a:lvl9pPr>
          </a:lstStyle>
          <a:p/>
        </p:txBody>
      </p:sp>
      <p:sp>
        <p:nvSpPr>
          <p:cNvPr id="435" name="Google Shape;435;p31"/>
          <p:cNvSpPr txBox="1"/>
          <p:nvPr>
            <p:ph idx="7" type="subTitle"/>
          </p:nvPr>
        </p:nvSpPr>
        <p:spPr>
          <a:xfrm>
            <a:off x="1546000" y="3288350"/>
            <a:ext cx="2477700" cy="587700"/>
          </a:xfrm>
          <a:prstGeom prst="rect">
            <a:avLst/>
          </a:prstGeom>
        </p:spPr>
        <p:txBody>
          <a:bodyPr anchorCtr="0" anchor="t" bIns="91425" lIns="0" spcFirstLastPara="1" rIns="91425" wrap="square" tIns="0">
            <a:noAutofit/>
          </a:bodyPr>
          <a:lstStyle>
            <a:lvl1pPr lvl="0">
              <a:lnSpc>
                <a:spcPct val="115000"/>
              </a:lnSpc>
              <a:spcBef>
                <a:spcPts val="0"/>
              </a:spcBef>
              <a:spcAft>
                <a:spcPts val="0"/>
              </a:spcAft>
              <a:buClr>
                <a:schemeClr val="lt1"/>
              </a:buClr>
              <a:buSzPts val="1000"/>
              <a:buFont typeface="Red Hat Display"/>
              <a:buNone/>
              <a:defRPr sz="1000"/>
            </a:lvl1pPr>
            <a:lvl2pPr lvl="1">
              <a:lnSpc>
                <a:spcPct val="115000"/>
              </a:lnSpc>
              <a:spcBef>
                <a:spcPts val="0"/>
              </a:spcBef>
              <a:spcAft>
                <a:spcPts val="0"/>
              </a:spcAft>
              <a:buClr>
                <a:schemeClr val="lt1"/>
              </a:buClr>
              <a:buSzPts val="1200"/>
              <a:buFont typeface="Red Hat Display"/>
              <a:buNone/>
              <a:defRPr sz="1200"/>
            </a:lvl2pPr>
            <a:lvl3pPr lvl="2">
              <a:lnSpc>
                <a:spcPct val="115000"/>
              </a:lnSpc>
              <a:spcBef>
                <a:spcPts val="0"/>
              </a:spcBef>
              <a:spcAft>
                <a:spcPts val="0"/>
              </a:spcAft>
              <a:buClr>
                <a:schemeClr val="lt1"/>
              </a:buClr>
              <a:buSzPts val="1200"/>
              <a:buFont typeface="Red Hat Display"/>
              <a:buNone/>
              <a:defRPr sz="1200"/>
            </a:lvl3pPr>
            <a:lvl4pPr lvl="3">
              <a:lnSpc>
                <a:spcPct val="115000"/>
              </a:lnSpc>
              <a:spcBef>
                <a:spcPts val="0"/>
              </a:spcBef>
              <a:spcAft>
                <a:spcPts val="0"/>
              </a:spcAft>
              <a:buClr>
                <a:schemeClr val="lt1"/>
              </a:buClr>
              <a:buSzPts val="1200"/>
              <a:buFont typeface="Red Hat Display"/>
              <a:buNone/>
              <a:defRPr sz="1200"/>
            </a:lvl4pPr>
            <a:lvl5pPr lvl="4">
              <a:lnSpc>
                <a:spcPct val="115000"/>
              </a:lnSpc>
              <a:spcBef>
                <a:spcPts val="0"/>
              </a:spcBef>
              <a:spcAft>
                <a:spcPts val="0"/>
              </a:spcAft>
              <a:buClr>
                <a:schemeClr val="lt1"/>
              </a:buClr>
              <a:buSzPts val="1200"/>
              <a:buFont typeface="Red Hat Display"/>
              <a:buNone/>
              <a:defRPr sz="1200"/>
            </a:lvl5pPr>
            <a:lvl6pPr lvl="5">
              <a:lnSpc>
                <a:spcPct val="115000"/>
              </a:lnSpc>
              <a:spcBef>
                <a:spcPts val="0"/>
              </a:spcBef>
              <a:spcAft>
                <a:spcPts val="0"/>
              </a:spcAft>
              <a:buClr>
                <a:schemeClr val="lt1"/>
              </a:buClr>
              <a:buSzPts val="1200"/>
              <a:buFont typeface="Red Hat Display"/>
              <a:buNone/>
              <a:defRPr sz="1200"/>
            </a:lvl6pPr>
            <a:lvl7pPr lvl="6">
              <a:lnSpc>
                <a:spcPct val="115000"/>
              </a:lnSpc>
              <a:spcBef>
                <a:spcPts val="0"/>
              </a:spcBef>
              <a:spcAft>
                <a:spcPts val="0"/>
              </a:spcAft>
              <a:buClr>
                <a:schemeClr val="lt1"/>
              </a:buClr>
              <a:buSzPts val="1200"/>
              <a:buFont typeface="Red Hat Display"/>
              <a:buNone/>
              <a:defRPr sz="1200"/>
            </a:lvl7pPr>
            <a:lvl8pPr lvl="7">
              <a:lnSpc>
                <a:spcPct val="115000"/>
              </a:lnSpc>
              <a:spcBef>
                <a:spcPts val="0"/>
              </a:spcBef>
              <a:spcAft>
                <a:spcPts val="0"/>
              </a:spcAft>
              <a:buClr>
                <a:schemeClr val="lt1"/>
              </a:buClr>
              <a:buSzPts val="1200"/>
              <a:buFont typeface="Red Hat Display"/>
              <a:buNone/>
              <a:defRPr sz="1200"/>
            </a:lvl8pPr>
            <a:lvl9pPr lvl="8">
              <a:lnSpc>
                <a:spcPct val="115000"/>
              </a:lnSpc>
              <a:spcBef>
                <a:spcPts val="0"/>
              </a:spcBef>
              <a:spcAft>
                <a:spcPts val="0"/>
              </a:spcAft>
              <a:buClr>
                <a:schemeClr val="lt1"/>
              </a:buClr>
              <a:buSzPts val="1200"/>
              <a:buFont typeface="Red Hat Display"/>
              <a:buNone/>
              <a:defRPr sz="1200"/>
            </a:lvl9pPr>
          </a:lstStyle>
          <a:p/>
        </p:txBody>
      </p:sp>
      <p:sp>
        <p:nvSpPr>
          <p:cNvPr id="436" name="Google Shape;436;p31"/>
          <p:cNvSpPr txBox="1"/>
          <p:nvPr>
            <p:ph idx="8" type="subTitle"/>
          </p:nvPr>
        </p:nvSpPr>
        <p:spPr>
          <a:xfrm>
            <a:off x="5937175" y="1807825"/>
            <a:ext cx="2477700" cy="587700"/>
          </a:xfrm>
          <a:prstGeom prst="rect">
            <a:avLst/>
          </a:prstGeom>
        </p:spPr>
        <p:txBody>
          <a:bodyPr anchorCtr="0" anchor="t" bIns="91425" lIns="0" spcFirstLastPara="1" rIns="91425" wrap="square" tIns="0">
            <a:noAutofit/>
          </a:bodyPr>
          <a:lstStyle>
            <a:lvl1pPr lvl="0">
              <a:lnSpc>
                <a:spcPct val="115000"/>
              </a:lnSpc>
              <a:spcBef>
                <a:spcPts val="0"/>
              </a:spcBef>
              <a:spcAft>
                <a:spcPts val="0"/>
              </a:spcAft>
              <a:buClr>
                <a:schemeClr val="lt1"/>
              </a:buClr>
              <a:buSzPts val="1000"/>
              <a:buFont typeface="Red Hat Display"/>
              <a:buNone/>
              <a:defRPr sz="1000"/>
            </a:lvl1pPr>
            <a:lvl2pPr lvl="1">
              <a:lnSpc>
                <a:spcPct val="115000"/>
              </a:lnSpc>
              <a:spcBef>
                <a:spcPts val="0"/>
              </a:spcBef>
              <a:spcAft>
                <a:spcPts val="0"/>
              </a:spcAft>
              <a:buClr>
                <a:schemeClr val="lt1"/>
              </a:buClr>
              <a:buSzPts val="1200"/>
              <a:buFont typeface="Red Hat Display"/>
              <a:buNone/>
              <a:defRPr sz="1200"/>
            </a:lvl2pPr>
            <a:lvl3pPr lvl="2">
              <a:lnSpc>
                <a:spcPct val="115000"/>
              </a:lnSpc>
              <a:spcBef>
                <a:spcPts val="0"/>
              </a:spcBef>
              <a:spcAft>
                <a:spcPts val="0"/>
              </a:spcAft>
              <a:buClr>
                <a:schemeClr val="lt1"/>
              </a:buClr>
              <a:buSzPts val="1200"/>
              <a:buFont typeface="Red Hat Display"/>
              <a:buNone/>
              <a:defRPr sz="1200"/>
            </a:lvl3pPr>
            <a:lvl4pPr lvl="3">
              <a:lnSpc>
                <a:spcPct val="115000"/>
              </a:lnSpc>
              <a:spcBef>
                <a:spcPts val="0"/>
              </a:spcBef>
              <a:spcAft>
                <a:spcPts val="0"/>
              </a:spcAft>
              <a:buClr>
                <a:schemeClr val="lt1"/>
              </a:buClr>
              <a:buSzPts val="1200"/>
              <a:buFont typeface="Red Hat Display"/>
              <a:buNone/>
              <a:defRPr sz="1200"/>
            </a:lvl4pPr>
            <a:lvl5pPr lvl="4">
              <a:lnSpc>
                <a:spcPct val="115000"/>
              </a:lnSpc>
              <a:spcBef>
                <a:spcPts val="0"/>
              </a:spcBef>
              <a:spcAft>
                <a:spcPts val="0"/>
              </a:spcAft>
              <a:buClr>
                <a:schemeClr val="lt1"/>
              </a:buClr>
              <a:buSzPts val="1200"/>
              <a:buFont typeface="Red Hat Display"/>
              <a:buNone/>
              <a:defRPr sz="1200"/>
            </a:lvl5pPr>
            <a:lvl6pPr lvl="5">
              <a:lnSpc>
                <a:spcPct val="115000"/>
              </a:lnSpc>
              <a:spcBef>
                <a:spcPts val="0"/>
              </a:spcBef>
              <a:spcAft>
                <a:spcPts val="0"/>
              </a:spcAft>
              <a:buClr>
                <a:schemeClr val="lt1"/>
              </a:buClr>
              <a:buSzPts val="1200"/>
              <a:buFont typeface="Red Hat Display"/>
              <a:buNone/>
              <a:defRPr sz="1200"/>
            </a:lvl6pPr>
            <a:lvl7pPr lvl="6">
              <a:lnSpc>
                <a:spcPct val="115000"/>
              </a:lnSpc>
              <a:spcBef>
                <a:spcPts val="0"/>
              </a:spcBef>
              <a:spcAft>
                <a:spcPts val="0"/>
              </a:spcAft>
              <a:buClr>
                <a:schemeClr val="lt1"/>
              </a:buClr>
              <a:buSzPts val="1200"/>
              <a:buFont typeface="Red Hat Display"/>
              <a:buNone/>
              <a:defRPr sz="1200"/>
            </a:lvl7pPr>
            <a:lvl8pPr lvl="7">
              <a:lnSpc>
                <a:spcPct val="115000"/>
              </a:lnSpc>
              <a:spcBef>
                <a:spcPts val="0"/>
              </a:spcBef>
              <a:spcAft>
                <a:spcPts val="0"/>
              </a:spcAft>
              <a:buClr>
                <a:schemeClr val="lt1"/>
              </a:buClr>
              <a:buSzPts val="1200"/>
              <a:buFont typeface="Red Hat Display"/>
              <a:buNone/>
              <a:defRPr sz="1200"/>
            </a:lvl8pPr>
            <a:lvl9pPr lvl="8">
              <a:lnSpc>
                <a:spcPct val="115000"/>
              </a:lnSpc>
              <a:spcBef>
                <a:spcPts val="0"/>
              </a:spcBef>
              <a:spcAft>
                <a:spcPts val="0"/>
              </a:spcAft>
              <a:buClr>
                <a:schemeClr val="lt1"/>
              </a:buClr>
              <a:buSzPts val="1200"/>
              <a:buFont typeface="Red Hat Display"/>
              <a:buNone/>
              <a:defRPr sz="1200"/>
            </a:lvl9pPr>
          </a:lstStyle>
          <a:p/>
        </p:txBody>
      </p:sp>
      <p:sp>
        <p:nvSpPr>
          <p:cNvPr id="437" name="Google Shape;437;p31"/>
          <p:cNvSpPr txBox="1"/>
          <p:nvPr>
            <p:ph idx="9" type="subTitle"/>
          </p:nvPr>
        </p:nvSpPr>
        <p:spPr>
          <a:xfrm>
            <a:off x="5937175" y="3288350"/>
            <a:ext cx="2477700" cy="587700"/>
          </a:xfrm>
          <a:prstGeom prst="rect">
            <a:avLst/>
          </a:prstGeom>
        </p:spPr>
        <p:txBody>
          <a:bodyPr anchorCtr="0" anchor="t" bIns="91425" lIns="0" spcFirstLastPara="1" rIns="91425" wrap="square" tIns="0">
            <a:noAutofit/>
          </a:bodyPr>
          <a:lstStyle>
            <a:lvl1pPr lvl="0">
              <a:lnSpc>
                <a:spcPct val="115000"/>
              </a:lnSpc>
              <a:spcBef>
                <a:spcPts val="0"/>
              </a:spcBef>
              <a:spcAft>
                <a:spcPts val="0"/>
              </a:spcAft>
              <a:buClr>
                <a:schemeClr val="lt1"/>
              </a:buClr>
              <a:buSzPts val="1000"/>
              <a:buFont typeface="Red Hat Display"/>
              <a:buNone/>
              <a:defRPr sz="1000"/>
            </a:lvl1pPr>
            <a:lvl2pPr lvl="1">
              <a:lnSpc>
                <a:spcPct val="115000"/>
              </a:lnSpc>
              <a:spcBef>
                <a:spcPts val="0"/>
              </a:spcBef>
              <a:spcAft>
                <a:spcPts val="0"/>
              </a:spcAft>
              <a:buClr>
                <a:schemeClr val="lt1"/>
              </a:buClr>
              <a:buSzPts val="1200"/>
              <a:buFont typeface="Red Hat Display"/>
              <a:buNone/>
              <a:defRPr sz="1200"/>
            </a:lvl2pPr>
            <a:lvl3pPr lvl="2">
              <a:lnSpc>
                <a:spcPct val="115000"/>
              </a:lnSpc>
              <a:spcBef>
                <a:spcPts val="0"/>
              </a:spcBef>
              <a:spcAft>
                <a:spcPts val="0"/>
              </a:spcAft>
              <a:buClr>
                <a:schemeClr val="lt1"/>
              </a:buClr>
              <a:buSzPts val="1200"/>
              <a:buFont typeface="Red Hat Display"/>
              <a:buNone/>
              <a:defRPr sz="1200"/>
            </a:lvl3pPr>
            <a:lvl4pPr lvl="3">
              <a:lnSpc>
                <a:spcPct val="115000"/>
              </a:lnSpc>
              <a:spcBef>
                <a:spcPts val="0"/>
              </a:spcBef>
              <a:spcAft>
                <a:spcPts val="0"/>
              </a:spcAft>
              <a:buClr>
                <a:schemeClr val="lt1"/>
              </a:buClr>
              <a:buSzPts val="1200"/>
              <a:buFont typeface="Red Hat Display"/>
              <a:buNone/>
              <a:defRPr sz="1200"/>
            </a:lvl4pPr>
            <a:lvl5pPr lvl="4">
              <a:lnSpc>
                <a:spcPct val="115000"/>
              </a:lnSpc>
              <a:spcBef>
                <a:spcPts val="0"/>
              </a:spcBef>
              <a:spcAft>
                <a:spcPts val="0"/>
              </a:spcAft>
              <a:buClr>
                <a:schemeClr val="lt1"/>
              </a:buClr>
              <a:buSzPts val="1200"/>
              <a:buFont typeface="Red Hat Display"/>
              <a:buNone/>
              <a:defRPr sz="1200"/>
            </a:lvl5pPr>
            <a:lvl6pPr lvl="5">
              <a:lnSpc>
                <a:spcPct val="115000"/>
              </a:lnSpc>
              <a:spcBef>
                <a:spcPts val="0"/>
              </a:spcBef>
              <a:spcAft>
                <a:spcPts val="0"/>
              </a:spcAft>
              <a:buClr>
                <a:schemeClr val="lt1"/>
              </a:buClr>
              <a:buSzPts val="1200"/>
              <a:buFont typeface="Red Hat Display"/>
              <a:buNone/>
              <a:defRPr sz="1200"/>
            </a:lvl6pPr>
            <a:lvl7pPr lvl="6">
              <a:lnSpc>
                <a:spcPct val="115000"/>
              </a:lnSpc>
              <a:spcBef>
                <a:spcPts val="0"/>
              </a:spcBef>
              <a:spcAft>
                <a:spcPts val="0"/>
              </a:spcAft>
              <a:buClr>
                <a:schemeClr val="lt1"/>
              </a:buClr>
              <a:buSzPts val="1200"/>
              <a:buFont typeface="Red Hat Display"/>
              <a:buNone/>
              <a:defRPr sz="1200"/>
            </a:lvl7pPr>
            <a:lvl8pPr lvl="7">
              <a:lnSpc>
                <a:spcPct val="115000"/>
              </a:lnSpc>
              <a:spcBef>
                <a:spcPts val="0"/>
              </a:spcBef>
              <a:spcAft>
                <a:spcPts val="0"/>
              </a:spcAft>
              <a:buClr>
                <a:schemeClr val="lt1"/>
              </a:buClr>
              <a:buSzPts val="1200"/>
              <a:buFont typeface="Red Hat Display"/>
              <a:buNone/>
              <a:defRPr sz="1200"/>
            </a:lvl8pPr>
            <a:lvl9pPr lvl="8">
              <a:lnSpc>
                <a:spcPct val="115000"/>
              </a:lnSpc>
              <a:spcBef>
                <a:spcPts val="0"/>
              </a:spcBef>
              <a:spcAft>
                <a:spcPts val="0"/>
              </a:spcAft>
              <a:buClr>
                <a:schemeClr val="lt1"/>
              </a:buClr>
              <a:buSzPts val="1200"/>
              <a:buFont typeface="Red Hat Display"/>
              <a:buNone/>
              <a:defRPr sz="12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Black">
  <p:cSld name="BLANK_1_1_1_1_1_1">
    <p:spTree>
      <p:nvGrpSpPr>
        <p:cNvPr id="438" name="Shape 438"/>
        <p:cNvGrpSpPr/>
        <p:nvPr/>
      </p:nvGrpSpPr>
      <p:grpSpPr>
        <a:xfrm>
          <a:off x="0" y="0"/>
          <a:ext cx="0" cy="0"/>
          <a:chOff x="0" y="0"/>
          <a:chExt cx="0" cy="0"/>
        </a:xfrm>
      </p:grpSpPr>
      <p:cxnSp>
        <p:nvCxnSpPr>
          <p:cNvPr id="439" name="Google Shape;439;p32"/>
          <p:cNvCxnSpPr/>
          <p:nvPr/>
        </p:nvCxnSpPr>
        <p:spPr>
          <a:xfrm>
            <a:off x="3518300" y="712833"/>
            <a:ext cx="5617500" cy="0"/>
          </a:xfrm>
          <a:prstGeom prst="straightConnector1">
            <a:avLst/>
          </a:prstGeom>
          <a:noFill/>
          <a:ln cap="flat" cmpd="sng" w="9525">
            <a:solidFill>
              <a:schemeClr val="accent5"/>
            </a:solidFill>
            <a:prstDash val="solid"/>
            <a:round/>
            <a:headEnd len="med" w="med" type="none"/>
            <a:tailEnd len="med" w="med" type="none"/>
          </a:ln>
        </p:spPr>
      </p:cxnSp>
      <p:cxnSp>
        <p:nvCxnSpPr>
          <p:cNvPr id="440" name="Google Shape;440;p32"/>
          <p:cNvCxnSpPr>
            <a:stCxn id="441" idx="1"/>
            <a:endCxn id="442" idx="3"/>
          </p:cNvCxnSpPr>
          <p:nvPr/>
        </p:nvCxnSpPr>
        <p:spPr>
          <a:xfrm>
            <a:off x="2641916" y="1598375"/>
            <a:ext cx="0" cy="1332300"/>
          </a:xfrm>
          <a:prstGeom prst="straightConnector1">
            <a:avLst/>
          </a:prstGeom>
          <a:noFill/>
          <a:ln cap="flat" cmpd="sng" w="9525">
            <a:solidFill>
              <a:schemeClr val="accent5"/>
            </a:solidFill>
            <a:prstDash val="solid"/>
            <a:round/>
            <a:headEnd len="med" w="med" type="none"/>
            <a:tailEnd len="med" w="med" type="none"/>
          </a:ln>
        </p:spPr>
      </p:cxnSp>
      <p:cxnSp>
        <p:nvCxnSpPr>
          <p:cNvPr id="443" name="Google Shape;443;p32"/>
          <p:cNvCxnSpPr/>
          <p:nvPr/>
        </p:nvCxnSpPr>
        <p:spPr>
          <a:xfrm rot="10800000">
            <a:off x="-19425" y="711675"/>
            <a:ext cx="936600" cy="936600"/>
          </a:xfrm>
          <a:prstGeom prst="straightConnector1">
            <a:avLst/>
          </a:prstGeom>
          <a:noFill/>
          <a:ln cap="flat" cmpd="sng" w="9525">
            <a:solidFill>
              <a:schemeClr val="accent5"/>
            </a:solidFill>
            <a:prstDash val="solid"/>
            <a:round/>
            <a:headEnd len="med" w="med" type="none"/>
            <a:tailEnd len="med" w="med" type="none"/>
          </a:ln>
        </p:spPr>
      </p:cxnSp>
      <p:cxnSp>
        <p:nvCxnSpPr>
          <p:cNvPr id="444" name="Google Shape;444;p32"/>
          <p:cNvCxnSpPr/>
          <p:nvPr/>
        </p:nvCxnSpPr>
        <p:spPr>
          <a:xfrm rot="10800000">
            <a:off x="1464900" y="-8025"/>
            <a:ext cx="958800" cy="958800"/>
          </a:xfrm>
          <a:prstGeom prst="straightConnector1">
            <a:avLst/>
          </a:prstGeom>
          <a:noFill/>
          <a:ln cap="flat" cmpd="sng" w="9525">
            <a:solidFill>
              <a:schemeClr val="accent5"/>
            </a:solidFill>
            <a:prstDash val="solid"/>
            <a:round/>
            <a:headEnd len="med" w="med" type="none"/>
            <a:tailEnd len="med" w="med" type="none"/>
          </a:ln>
        </p:spPr>
      </p:cxnSp>
      <p:sp>
        <p:nvSpPr>
          <p:cNvPr id="441" name="Google Shape;441;p32"/>
          <p:cNvSpPr/>
          <p:nvPr/>
        </p:nvSpPr>
        <p:spPr>
          <a:xfrm flipH="1">
            <a:off x="1761266" y="-614125"/>
            <a:ext cx="1761300" cy="22125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cxnSp>
        <p:nvCxnSpPr>
          <p:cNvPr id="445" name="Google Shape;445;p32"/>
          <p:cNvCxnSpPr/>
          <p:nvPr/>
        </p:nvCxnSpPr>
        <p:spPr>
          <a:xfrm rot="10800000">
            <a:off x="709975" y="3201569"/>
            <a:ext cx="1758300" cy="1758300"/>
          </a:xfrm>
          <a:prstGeom prst="straightConnector1">
            <a:avLst/>
          </a:prstGeom>
          <a:noFill/>
          <a:ln cap="flat" cmpd="sng" w="9525">
            <a:solidFill>
              <a:schemeClr val="accent5"/>
            </a:solidFill>
            <a:prstDash val="solid"/>
            <a:round/>
            <a:headEnd len="med" w="med" type="none"/>
            <a:tailEnd len="med" w="med" type="none"/>
          </a:ln>
        </p:spPr>
      </p:cxnSp>
      <p:sp>
        <p:nvSpPr>
          <p:cNvPr id="442" name="Google Shape;442;p32"/>
          <p:cNvSpPr/>
          <p:nvPr/>
        </p:nvSpPr>
        <p:spPr>
          <a:xfrm>
            <a:off x="1761265" y="2930748"/>
            <a:ext cx="1761300" cy="22125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cxnSp>
        <p:nvCxnSpPr>
          <p:cNvPr id="446" name="Google Shape;446;p32"/>
          <p:cNvCxnSpPr/>
          <p:nvPr/>
        </p:nvCxnSpPr>
        <p:spPr>
          <a:xfrm flipH="1" rot="10800000">
            <a:off x="-23900" y="3541825"/>
            <a:ext cx="1163100" cy="1163100"/>
          </a:xfrm>
          <a:prstGeom prst="straightConnector1">
            <a:avLst/>
          </a:prstGeom>
          <a:noFill/>
          <a:ln cap="flat" cmpd="sng" w="9525">
            <a:solidFill>
              <a:schemeClr val="accent5"/>
            </a:solidFill>
            <a:prstDash val="solid"/>
            <a:round/>
            <a:headEnd len="med" w="med" type="none"/>
            <a:tailEnd len="med" w="med" type="none"/>
          </a:ln>
        </p:spPr>
      </p:cxnSp>
      <p:sp>
        <p:nvSpPr>
          <p:cNvPr id="447" name="Google Shape;447;p32"/>
          <p:cNvSpPr/>
          <p:nvPr/>
        </p:nvSpPr>
        <p:spPr>
          <a:xfrm flipH="1">
            <a:off x="-34" y="1598375"/>
            <a:ext cx="1761300" cy="2212500"/>
          </a:xfrm>
          <a:prstGeom prst="snip2DiagRect">
            <a:avLst>
              <a:gd fmla="val 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48" name="Google Shape;448;p32"/>
          <p:cNvSpPr txBox="1"/>
          <p:nvPr>
            <p:ph idx="1" type="subTitle"/>
          </p:nvPr>
        </p:nvSpPr>
        <p:spPr>
          <a:xfrm>
            <a:off x="3948800" y="2677300"/>
            <a:ext cx="4966500" cy="2006400"/>
          </a:xfrm>
          <a:prstGeom prst="rect">
            <a:avLst/>
          </a:prstGeom>
        </p:spPr>
        <p:txBody>
          <a:bodyPr anchorCtr="0" anchor="t"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49" name="Google Shape;449;p32"/>
          <p:cNvSpPr txBox="1"/>
          <p:nvPr>
            <p:ph type="title"/>
          </p:nvPr>
        </p:nvSpPr>
        <p:spPr>
          <a:xfrm>
            <a:off x="3948800" y="1956950"/>
            <a:ext cx="4966500" cy="587700"/>
          </a:xfrm>
          <a:prstGeom prst="rect">
            <a:avLst/>
          </a:prstGeom>
        </p:spPr>
        <p:txBody>
          <a:bodyPr anchorCtr="0" anchor="b" bIns="0" lIns="0" spcFirstLastPara="1" rIns="91425" wrap="square" tIns="91425">
            <a:noAutofit/>
          </a:bodyPr>
          <a:lstStyle>
            <a:lvl1pPr lvl="0">
              <a:lnSpc>
                <a:spcPct val="90000"/>
              </a:lnSpc>
              <a:spcBef>
                <a:spcPts val="0"/>
              </a:spcBef>
              <a:spcAft>
                <a:spcPts val="0"/>
              </a:spcAft>
              <a:buNone/>
              <a:defRPr sz="4000">
                <a:solidFill>
                  <a:schemeClr val="lt1"/>
                </a:solidFill>
              </a:defRPr>
            </a:lvl1pPr>
            <a:lvl2pPr lvl="1">
              <a:lnSpc>
                <a:spcPct val="115000"/>
              </a:lnSpc>
              <a:spcBef>
                <a:spcPts val="0"/>
              </a:spcBef>
              <a:spcAft>
                <a:spcPts val="0"/>
              </a:spcAft>
              <a:buNone/>
              <a:defRPr>
                <a:solidFill>
                  <a:schemeClr val="lt1"/>
                </a:solidFill>
              </a:defRPr>
            </a:lvl2pPr>
            <a:lvl3pPr lvl="2">
              <a:lnSpc>
                <a:spcPct val="115000"/>
              </a:lnSpc>
              <a:spcBef>
                <a:spcPts val="0"/>
              </a:spcBef>
              <a:spcAft>
                <a:spcPts val="0"/>
              </a:spcAft>
              <a:buNone/>
              <a:defRPr>
                <a:solidFill>
                  <a:schemeClr val="lt1"/>
                </a:solidFill>
              </a:defRPr>
            </a:lvl3pPr>
            <a:lvl4pPr lvl="3">
              <a:lnSpc>
                <a:spcPct val="115000"/>
              </a:lnSpc>
              <a:spcBef>
                <a:spcPts val="0"/>
              </a:spcBef>
              <a:spcAft>
                <a:spcPts val="0"/>
              </a:spcAft>
              <a:buNone/>
              <a:defRPr>
                <a:solidFill>
                  <a:schemeClr val="lt1"/>
                </a:solidFill>
              </a:defRPr>
            </a:lvl4pPr>
            <a:lvl5pPr lvl="4">
              <a:lnSpc>
                <a:spcPct val="115000"/>
              </a:lnSpc>
              <a:spcBef>
                <a:spcPts val="0"/>
              </a:spcBef>
              <a:spcAft>
                <a:spcPts val="0"/>
              </a:spcAft>
              <a:buNone/>
              <a:defRPr>
                <a:solidFill>
                  <a:schemeClr val="lt1"/>
                </a:solidFill>
              </a:defRPr>
            </a:lvl5pPr>
            <a:lvl6pPr lvl="5">
              <a:lnSpc>
                <a:spcPct val="115000"/>
              </a:lnSpc>
              <a:spcBef>
                <a:spcPts val="0"/>
              </a:spcBef>
              <a:spcAft>
                <a:spcPts val="0"/>
              </a:spcAft>
              <a:buNone/>
              <a:defRPr>
                <a:solidFill>
                  <a:schemeClr val="lt1"/>
                </a:solidFill>
              </a:defRPr>
            </a:lvl6pPr>
            <a:lvl7pPr lvl="6">
              <a:lnSpc>
                <a:spcPct val="115000"/>
              </a:lnSpc>
              <a:spcBef>
                <a:spcPts val="0"/>
              </a:spcBef>
              <a:spcAft>
                <a:spcPts val="0"/>
              </a:spcAft>
              <a:buNone/>
              <a:defRPr>
                <a:solidFill>
                  <a:schemeClr val="lt1"/>
                </a:solidFill>
              </a:defRPr>
            </a:lvl7pPr>
            <a:lvl8pPr lvl="7">
              <a:lnSpc>
                <a:spcPct val="115000"/>
              </a:lnSpc>
              <a:spcBef>
                <a:spcPts val="0"/>
              </a:spcBef>
              <a:spcAft>
                <a:spcPts val="0"/>
              </a:spcAft>
              <a:buNone/>
              <a:defRPr>
                <a:solidFill>
                  <a:schemeClr val="lt1"/>
                </a:solidFill>
              </a:defRPr>
            </a:lvl8pPr>
            <a:lvl9pPr lvl="8">
              <a:lnSpc>
                <a:spcPct val="115000"/>
              </a:lnSpc>
              <a:spcBef>
                <a:spcPts val="0"/>
              </a:spcBef>
              <a:spcAft>
                <a:spcPts val="0"/>
              </a:spcAft>
              <a:buNone/>
              <a:defRPr>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Green">
  <p:cSld name="BLANK_1_1_1_1_1_1_2">
    <p:bg>
      <p:bgPr>
        <a:solidFill>
          <a:schemeClr val="accent5"/>
        </a:solidFill>
      </p:bgPr>
    </p:bg>
    <p:spTree>
      <p:nvGrpSpPr>
        <p:cNvPr id="450" name="Shape 450"/>
        <p:cNvGrpSpPr/>
        <p:nvPr/>
      </p:nvGrpSpPr>
      <p:grpSpPr>
        <a:xfrm>
          <a:off x="0" y="0"/>
          <a:ext cx="0" cy="0"/>
          <a:chOff x="0" y="0"/>
          <a:chExt cx="0" cy="0"/>
        </a:xfrm>
      </p:grpSpPr>
      <p:cxnSp>
        <p:nvCxnSpPr>
          <p:cNvPr id="451" name="Google Shape;451;p33"/>
          <p:cNvCxnSpPr/>
          <p:nvPr/>
        </p:nvCxnSpPr>
        <p:spPr>
          <a:xfrm>
            <a:off x="3518300" y="712833"/>
            <a:ext cx="5617500" cy="0"/>
          </a:xfrm>
          <a:prstGeom prst="straightConnector1">
            <a:avLst/>
          </a:prstGeom>
          <a:noFill/>
          <a:ln cap="flat" cmpd="sng" w="9525">
            <a:solidFill>
              <a:schemeClr val="accent4"/>
            </a:solidFill>
            <a:prstDash val="solid"/>
            <a:round/>
            <a:headEnd len="med" w="med" type="none"/>
            <a:tailEnd len="med" w="med" type="none"/>
          </a:ln>
        </p:spPr>
      </p:cxnSp>
      <p:cxnSp>
        <p:nvCxnSpPr>
          <p:cNvPr id="452" name="Google Shape;452;p33"/>
          <p:cNvCxnSpPr>
            <a:stCxn id="453" idx="1"/>
            <a:endCxn id="454" idx="3"/>
          </p:cNvCxnSpPr>
          <p:nvPr/>
        </p:nvCxnSpPr>
        <p:spPr>
          <a:xfrm>
            <a:off x="2641916" y="1598375"/>
            <a:ext cx="0" cy="1332300"/>
          </a:xfrm>
          <a:prstGeom prst="straightConnector1">
            <a:avLst/>
          </a:prstGeom>
          <a:noFill/>
          <a:ln cap="flat" cmpd="sng" w="9525">
            <a:solidFill>
              <a:schemeClr val="accent4"/>
            </a:solidFill>
            <a:prstDash val="solid"/>
            <a:round/>
            <a:headEnd len="med" w="med" type="none"/>
            <a:tailEnd len="med" w="med" type="none"/>
          </a:ln>
        </p:spPr>
      </p:cxnSp>
      <p:cxnSp>
        <p:nvCxnSpPr>
          <p:cNvPr id="455" name="Google Shape;455;p33"/>
          <p:cNvCxnSpPr/>
          <p:nvPr/>
        </p:nvCxnSpPr>
        <p:spPr>
          <a:xfrm rot="10800000">
            <a:off x="-19425" y="711675"/>
            <a:ext cx="936600" cy="936600"/>
          </a:xfrm>
          <a:prstGeom prst="straightConnector1">
            <a:avLst/>
          </a:prstGeom>
          <a:noFill/>
          <a:ln cap="flat" cmpd="sng" w="9525">
            <a:solidFill>
              <a:schemeClr val="accent4"/>
            </a:solidFill>
            <a:prstDash val="solid"/>
            <a:round/>
            <a:headEnd len="med" w="med" type="none"/>
            <a:tailEnd len="med" w="med" type="none"/>
          </a:ln>
        </p:spPr>
      </p:cxnSp>
      <p:cxnSp>
        <p:nvCxnSpPr>
          <p:cNvPr id="456" name="Google Shape;456;p33"/>
          <p:cNvCxnSpPr/>
          <p:nvPr/>
        </p:nvCxnSpPr>
        <p:spPr>
          <a:xfrm rot="10800000">
            <a:off x="1464900" y="-8025"/>
            <a:ext cx="958800" cy="958800"/>
          </a:xfrm>
          <a:prstGeom prst="straightConnector1">
            <a:avLst/>
          </a:prstGeom>
          <a:noFill/>
          <a:ln cap="flat" cmpd="sng" w="9525">
            <a:solidFill>
              <a:schemeClr val="accent4"/>
            </a:solidFill>
            <a:prstDash val="solid"/>
            <a:round/>
            <a:headEnd len="med" w="med" type="none"/>
            <a:tailEnd len="med" w="med" type="none"/>
          </a:ln>
        </p:spPr>
      </p:cxnSp>
      <p:sp>
        <p:nvSpPr>
          <p:cNvPr id="453" name="Google Shape;453;p33"/>
          <p:cNvSpPr/>
          <p:nvPr/>
        </p:nvSpPr>
        <p:spPr>
          <a:xfrm flipH="1">
            <a:off x="1761266" y="-614125"/>
            <a:ext cx="1761300" cy="22125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cxnSp>
        <p:nvCxnSpPr>
          <p:cNvPr id="457" name="Google Shape;457;p33"/>
          <p:cNvCxnSpPr/>
          <p:nvPr/>
        </p:nvCxnSpPr>
        <p:spPr>
          <a:xfrm rot="10800000">
            <a:off x="709975" y="3201569"/>
            <a:ext cx="1758300" cy="1758300"/>
          </a:xfrm>
          <a:prstGeom prst="straightConnector1">
            <a:avLst/>
          </a:prstGeom>
          <a:noFill/>
          <a:ln cap="flat" cmpd="sng" w="9525">
            <a:solidFill>
              <a:schemeClr val="accent4"/>
            </a:solidFill>
            <a:prstDash val="solid"/>
            <a:round/>
            <a:headEnd len="med" w="med" type="none"/>
            <a:tailEnd len="med" w="med" type="none"/>
          </a:ln>
        </p:spPr>
      </p:cxnSp>
      <p:sp>
        <p:nvSpPr>
          <p:cNvPr id="454" name="Google Shape;454;p33"/>
          <p:cNvSpPr/>
          <p:nvPr/>
        </p:nvSpPr>
        <p:spPr>
          <a:xfrm>
            <a:off x="1761265" y="2930748"/>
            <a:ext cx="1761300" cy="2212500"/>
          </a:xfrm>
          <a:prstGeom prst="snip2DiagRect">
            <a:avLst>
              <a:gd fmla="val 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cxnSp>
        <p:nvCxnSpPr>
          <p:cNvPr id="458" name="Google Shape;458;p33"/>
          <p:cNvCxnSpPr/>
          <p:nvPr/>
        </p:nvCxnSpPr>
        <p:spPr>
          <a:xfrm flipH="1" rot="10800000">
            <a:off x="-23900" y="3541825"/>
            <a:ext cx="1163100" cy="1163100"/>
          </a:xfrm>
          <a:prstGeom prst="straightConnector1">
            <a:avLst/>
          </a:prstGeom>
          <a:noFill/>
          <a:ln cap="flat" cmpd="sng" w="9525">
            <a:solidFill>
              <a:schemeClr val="accent4"/>
            </a:solidFill>
            <a:prstDash val="solid"/>
            <a:round/>
            <a:headEnd len="med" w="med" type="none"/>
            <a:tailEnd len="med" w="med" type="none"/>
          </a:ln>
        </p:spPr>
      </p:cxnSp>
      <p:sp>
        <p:nvSpPr>
          <p:cNvPr id="459" name="Google Shape;459;p33"/>
          <p:cNvSpPr/>
          <p:nvPr/>
        </p:nvSpPr>
        <p:spPr>
          <a:xfrm flipH="1">
            <a:off x="-34" y="1598375"/>
            <a:ext cx="1761300" cy="2212500"/>
          </a:xfrm>
          <a:prstGeom prst="snip2DiagRect">
            <a:avLst>
              <a:gd fmla="val 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60" name="Google Shape;460;p33"/>
          <p:cNvSpPr txBox="1"/>
          <p:nvPr>
            <p:ph idx="1" type="subTitle"/>
          </p:nvPr>
        </p:nvSpPr>
        <p:spPr>
          <a:xfrm>
            <a:off x="3948800" y="2677301"/>
            <a:ext cx="4941000" cy="1929900"/>
          </a:xfrm>
          <a:prstGeom prst="rect">
            <a:avLst/>
          </a:prstGeom>
        </p:spPr>
        <p:txBody>
          <a:bodyPr anchorCtr="0" anchor="t"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61" name="Google Shape;461;p33"/>
          <p:cNvSpPr txBox="1"/>
          <p:nvPr>
            <p:ph type="title"/>
          </p:nvPr>
        </p:nvSpPr>
        <p:spPr>
          <a:xfrm>
            <a:off x="3948800" y="1956950"/>
            <a:ext cx="4966500" cy="587700"/>
          </a:xfrm>
          <a:prstGeom prst="rect">
            <a:avLst/>
          </a:prstGeom>
        </p:spPr>
        <p:txBody>
          <a:bodyPr anchorCtr="0" anchor="b" bIns="0" lIns="0" spcFirstLastPara="1" rIns="91425" wrap="square" tIns="91425">
            <a:noAutofit/>
          </a:bodyPr>
          <a:lstStyle>
            <a:lvl1pPr lvl="0">
              <a:spcBef>
                <a:spcPts val="0"/>
              </a:spcBef>
              <a:spcAft>
                <a:spcPts val="0"/>
              </a:spcAft>
              <a:buNone/>
              <a:defRPr sz="4000">
                <a:solidFill>
                  <a:schemeClr val="lt1"/>
                </a:solidFill>
              </a:defRPr>
            </a:lvl1pPr>
            <a:lvl2pPr lvl="1">
              <a:lnSpc>
                <a:spcPct val="115000"/>
              </a:lnSpc>
              <a:spcBef>
                <a:spcPts val="0"/>
              </a:spcBef>
              <a:spcAft>
                <a:spcPts val="0"/>
              </a:spcAft>
              <a:buNone/>
              <a:defRPr>
                <a:solidFill>
                  <a:schemeClr val="lt1"/>
                </a:solidFill>
              </a:defRPr>
            </a:lvl2pPr>
            <a:lvl3pPr lvl="2">
              <a:lnSpc>
                <a:spcPct val="115000"/>
              </a:lnSpc>
              <a:spcBef>
                <a:spcPts val="0"/>
              </a:spcBef>
              <a:spcAft>
                <a:spcPts val="0"/>
              </a:spcAft>
              <a:buNone/>
              <a:defRPr>
                <a:solidFill>
                  <a:schemeClr val="lt1"/>
                </a:solidFill>
              </a:defRPr>
            </a:lvl3pPr>
            <a:lvl4pPr lvl="3">
              <a:lnSpc>
                <a:spcPct val="115000"/>
              </a:lnSpc>
              <a:spcBef>
                <a:spcPts val="0"/>
              </a:spcBef>
              <a:spcAft>
                <a:spcPts val="0"/>
              </a:spcAft>
              <a:buNone/>
              <a:defRPr>
                <a:solidFill>
                  <a:schemeClr val="lt1"/>
                </a:solidFill>
              </a:defRPr>
            </a:lvl4pPr>
            <a:lvl5pPr lvl="4">
              <a:lnSpc>
                <a:spcPct val="115000"/>
              </a:lnSpc>
              <a:spcBef>
                <a:spcPts val="0"/>
              </a:spcBef>
              <a:spcAft>
                <a:spcPts val="0"/>
              </a:spcAft>
              <a:buNone/>
              <a:defRPr>
                <a:solidFill>
                  <a:schemeClr val="lt1"/>
                </a:solidFill>
              </a:defRPr>
            </a:lvl5pPr>
            <a:lvl6pPr lvl="5">
              <a:lnSpc>
                <a:spcPct val="115000"/>
              </a:lnSpc>
              <a:spcBef>
                <a:spcPts val="0"/>
              </a:spcBef>
              <a:spcAft>
                <a:spcPts val="0"/>
              </a:spcAft>
              <a:buNone/>
              <a:defRPr>
                <a:solidFill>
                  <a:schemeClr val="lt1"/>
                </a:solidFill>
              </a:defRPr>
            </a:lvl6pPr>
            <a:lvl7pPr lvl="6">
              <a:lnSpc>
                <a:spcPct val="115000"/>
              </a:lnSpc>
              <a:spcBef>
                <a:spcPts val="0"/>
              </a:spcBef>
              <a:spcAft>
                <a:spcPts val="0"/>
              </a:spcAft>
              <a:buNone/>
              <a:defRPr>
                <a:solidFill>
                  <a:schemeClr val="lt1"/>
                </a:solidFill>
              </a:defRPr>
            </a:lvl7pPr>
            <a:lvl8pPr lvl="7">
              <a:lnSpc>
                <a:spcPct val="115000"/>
              </a:lnSpc>
              <a:spcBef>
                <a:spcPts val="0"/>
              </a:spcBef>
              <a:spcAft>
                <a:spcPts val="0"/>
              </a:spcAft>
              <a:buNone/>
              <a:defRPr>
                <a:solidFill>
                  <a:schemeClr val="lt1"/>
                </a:solidFill>
              </a:defRPr>
            </a:lvl8pPr>
            <a:lvl9pPr lvl="8">
              <a:lnSpc>
                <a:spcPct val="115000"/>
              </a:lnSpc>
              <a:spcBef>
                <a:spcPts val="0"/>
              </a:spcBef>
              <a:spcAft>
                <a:spcPts val="0"/>
              </a:spcAft>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w/ description">
  <p:cSld name="BLANK_1_1_1_1_1_1_1_1_1_1_1">
    <p:spTree>
      <p:nvGrpSpPr>
        <p:cNvPr id="462" name="Shape 462"/>
        <p:cNvGrpSpPr/>
        <p:nvPr/>
      </p:nvGrpSpPr>
      <p:grpSpPr>
        <a:xfrm>
          <a:off x="0" y="0"/>
          <a:ext cx="0" cy="0"/>
          <a:chOff x="0" y="0"/>
          <a:chExt cx="0" cy="0"/>
        </a:xfrm>
      </p:grpSpPr>
      <p:sp>
        <p:nvSpPr>
          <p:cNvPr id="463" name="Google Shape;463;p34"/>
          <p:cNvSpPr txBox="1"/>
          <p:nvPr>
            <p:ph idx="1" type="subTitle"/>
          </p:nvPr>
        </p:nvSpPr>
        <p:spPr>
          <a:xfrm>
            <a:off x="4782025" y="1731500"/>
            <a:ext cx="19269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64" name="Google Shape;464;p34"/>
          <p:cNvSpPr txBox="1"/>
          <p:nvPr>
            <p:ph type="title"/>
          </p:nvPr>
        </p:nvSpPr>
        <p:spPr>
          <a:xfrm>
            <a:off x="1392601" y="836575"/>
            <a:ext cx="32052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4000">
                <a:solidFill>
                  <a:schemeClr val="lt1"/>
                </a:solidFill>
              </a:defRPr>
            </a:lvl1pPr>
            <a:lvl2pPr lvl="1">
              <a:lnSpc>
                <a:spcPct val="115000"/>
              </a:lnSpc>
              <a:spcBef>
                <a:spcPts val="0"/>
              </a:spcBef>
              <a:spcAft>
                <a:spcPts val="0"/>
              </a:spcAft>
              <a:buNone/>
              <a:defRPr sz="4000">
                <a:solidFill>
                  <a:schemeClr val="lt1"/>
                </a:solidFill>
              </a:defRPr>
            </a:lvl2pPr>
            <a:lvl3pPr lvl="2">
              <a:lnSpc>
                <a:spcPct val="115000"/>
              </a:lnSpc>
              <a:spcBef>
                <a:spcPts val="0"/>
              </a:spcBef>
              <a:spcAft>
                <a:spcPts val="0"/>
              </a:spcAft>
              <a:buNone/>
              <a:defRPr sz="4000">
                <a:solidFill>
                  <a:schemeClr val="lt1"/>
                </a:solidFill>
              </a:defRPr>
            </a:lvl3pPr>
            <a:lvl4pPr lvl="3">
              <a:lnSpc>
                <a:spcPct val="115000"/>
              </a:lnSpc>
              <a:spcBef>
                <a:spcPts val="0"/>
              </a:spcBef>
              <a:spcAft>
                <a:spcPts val="0"/>
              </a:spcAft>
              <a:buNone/>
              <a:defRPr sz="4000">
                <a:solidFill>
                  <a:schemeClr val="lt1"/>
                </a:solidFill>
              </a:defRPr>
            </a:lvl4pPr>
            <a:lvl5pPr lvl="4">
              <a:lnSpc>
                <a:spcPct val="115000"/>
              </a:lnSpc>
              <a:spcBef>
                <a:spcPts val="0"/>
              </a:spcBef>
              <a:spcAft>
                <a:spcPts val="0"/>
              </a:spcAft>
              <a:buNone/>
              <a:defRPr sz="4000">
                <a:solidFill>
                  <a:schemeClr val="lt1"/>
                </a:solidFill>
              </a:defRPr>
            </a:lvl5pPr>
            <a:lvl6pPr lvl="5">
              <a:lnSpc>
                <a:spcPct val="115000"/>
              </a:lnSpc>
              <a:spcBef>
                <a:spcPts val="0"/>
              </a:spcBef>
              <a:spcAft>
                <a:spcPts val="0"/>
              </a:spcAft>
              <a:buNone/>
              <a:defRPr sz="4000">
                <a:solidFill>
                  <a:schemeClr val="lt1"/>
                </a:solidFill>
              </a:defRPr>
            </a:lvl6pPr>
            <a:lvl7pPr lvl="6">
              <a:lnSpc>
                <a:spcPct val="115000"/>
              </a:lnSpc>
              <a:spcBef>
                <a:spcPts val="0"/>
              </a:spcBef>
              <a:spcAft>
                <a:spcPts val="0"/>
              </a:spcAft>
              <a:buNone/>
              <a:defRPr sz="4000">
                <a:solidFill>
                  <a:schemeClr val="lt1"/>
                </a:solidFill>
              </a:defRPr>
            </a:lvl7pPr>
            <a:lvl8pPr lvl="7">
              <a:lnSpc>
                <a:spcPct val="115000"/>
              </a:lnSpc>
              <a:spcBef>
                <a:spcPts val="0"/>
              </a:spcBef>
              <a:spcAft>
                <a:spcPts val="0"/>
              </a:spcAft>
              <a:buNone/>
              <a:defRPr sz="4000">
                <a:solidFill>
                  <a:schemeClr val="lt1"/>
                </a:solidFill>
              </a:defRPr>
            </a:lvl8pPr>
            <a:lvl9pPr lvl="8">
              <a:lnSpc>
                <a:spcPct val="115000"/>
              </a:lnSpc>
              <a:spcBef>
                <a:spcPts val="0"/>
              </a:spcBef>
              <a:spcAft>
                <a:spcPts val="0"/>
              </a:spcAft>
              <a:buNone/>
              <a:defRPr sz="4000">
                <a:solidFill>
                  <a:schemeClr val="lt1"/>
                </a:solidFill>
              </a:defRPr>
            </a:lvl9pPr>
          </a:lstStyle>
          <a:p/>
        </p:txBody>
      </p:sp>
      <p:sp>
        <p:nvSpPr>
          <p:cNvPr id="465" name="Google Shape;465;p34"/>
          <p:cNvSpPr/>
          <p:nvPr/>
        </p:nvSpPr>
        <p:spPr>
          <a:xfrm>
            <a:off x="1" y="1262825"/>
            <a:ext cx="1187700" cy="12936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66" name="Google Shape;466;p34"/>
          <p:cNvSpPr/>
          <p:nvPr/>
        </p:nvSpPr>
        <p:spPr>
          <a:xfrm>
            <a:off x="1" y="2556277"/>
            <a:ext cx="1187700" cy="12936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67" name="Google Shape;467;p34"/>
          <p:cNvSpPr/>
          <p:nvPr/>
        </p:nvSpPr>
        <p:spPr>
          <a:xfrm>
            <a:off x="1" y="3849830"/>
            <a:ext cx="1187700" cy="12936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68" name="Google Shape;468;p34"/>
          <p:cNvSpPr/>
          <p:nvPr/>
        </p:nvSpPr>
        <p:spPr>
          <a:xfrm>
            <a:off x="0" y="0"/>
            <a:ext cx="1187700" cy="12627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69" name="Google Shape;469;p34"/>
          <p:cNvSpPr txBox="1"/>
          <p:nvPr>
            <p:ph idx="2" type="subTitle"/>
          </p:nvPr>
        </p:nvSpPr>
        <p:spPr>
          <a:xfrm>
            <a:off x="4944882" y="1875150"/>
            <a:ext cx="1584900" cy="301500"/>
          </a:xfrm>
          <a:prstGeom prst="rect">
            <a:avLst/>
          </a:prstGeom>
        </p:spPr>
        <p:txBody>
          <a:bodyPr anchorCtr="0" anchor="t" bIns="91425" lIns="0" spcFirstLastPara="1" rIns="91425" wrap="square" tIns="91425">
            <a:noAutofit/>
          </a:bodyPr>
          <a:lstStyle>
            <a:lvl1pPr lvl="0">
              <a:spcBef>
                <a:spcPts val="0"/>
              </a:spcBef>
              <a:spcAft>
                <a:spcPts val="0"/>
              </a:spcAft>
              <a:buClr>
                <a:schemeClr val="dk2"/>
              </a:buClr>
              <a:buSzPts val="1200"/>
              <a:buFont typeface="Red Hat Display"/>
              <a:buNone/>
              <a:defRPr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470" name="Google Shape;470;p34"/>
          <p:cNvSpPr txBox="1"/>
          <p:nvPr>
            <p:ph idx="3" type="subTitle"/>
          </p:nvPr>
        </p:nvSpPr>
        <p:spPr>
          <a:xfrm>
            <a:off x="4782025" y="2682477"/>
            <a:ext cx="1926900" cy="301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71" name="Google Shape;471;p34"/>
          <p:cNvSpPr txBox="1"/>
          <p:nvPr>
            <p:ph idx="4" type="subTitle"/>
          </p:nvPr>
        </p:nvSpPr>
        <p:spPr>
          <a:xfrm>
            <a:off x="4944882" y="2826125"/>
            <a:ext cx="1584900" cy="301500"/>
          </a:xfrm>
          <a:prstGeom prst="rect">
            <a:avLst/>
          </a:prstGeom>
        </p:spPr>
        <p:txBody>
          <a:bodyPr anchorCtr="0" anchor="t" bIns="91425" lIns="0" spcFirstLastPara="1" rIns="91425" wrap="square" tIns="91425">
            <a:noAutofit/>
          </a:bodyPr>
          <a:lstStyle>
            <a:lvl1pPr lvl="0">
              <a:spcBef>
                <a:spcPts val="0"/>
              </a:spcBef>
              <a:spcAft>
                <a:spcPts val="0"/>
              </a:spcAft>
              <a:buClr>
                <a:schemeClr val="dk2"/>
              </a:buClr>
              <a:buSzPts val="1200"/>
              <a:buFont typeface="Red Hat Display"/>
              <a:buNone/>
              <a:defRPr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472" name="Google Shape;472;p34"/>
          <p:cNvSpPr txBox="1"/>
          <p:nvPr>
            <p:ph idx="5" type="subTitle"/>
          </p:nvPr>
        </p:nvSpPr>
        <p:spPr>
          <a:xfrm>
            <a:off x="4782025" y="3628000"/>
            <a:ext cx="19269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73" name="Google Shape;473;p34"/>
          <p:cNvSpPr txBox="1"/>
          <p:nvPr>
            <p:ph idx="6" type="subTitle"/>
          </p:nvPr>
        </p:nvSpPr>
        <p:spPr>
          <a:xfrm>
            <a:off x="4944882" y="3771650"/>
            <a:ext cx="1584900" cy="301500"/>
          </a:xfrm>
          <a:prstGeom prst="rect">
            <a:avLst/>
          </a:prstGeom>
        </p:spPr>
        <p:txBody>
          <a:bodyPr anchorCtr="0" anchor="t" bIns="91425" lIns="0" spcFirstLastPara="1" rIns="91425" wrap="square" tIns="91425">
            <a:noAutofit/>
          </a:bodyPr>
          <a:lstStyle>
            <a:lvl1pPr lvl="0">
              <a:spcBef>
                <a:spcPts val="0"/>
              </a:spcBef>
              <a:spcAft>
                <a:spcPts val="0"/>
              </a:spcAft>
              <a:buClr>
                <a:schemeClr val="dk2"/>
              </a:buClr>
              <a:buSzPts val="1200"/>
              <a:buFont typeface="Red Hat Display"/>
              <a:buNone/>
              <a:defRPr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474" name="Google Shape;474;p34"/>
          <p:cNvSpPr txBox="1"/>
          <p:nvPr>
            <p:ph idx="7" type="subTitle"/>
          </p:nvPr>
        </p:nvSpPr>
        <p:spPr>
          <a:xfrm>
            <a:off x="7123375" y="1731500"/>
            <a:ext cx="17478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75" name="Google Shape;475;p34"/>
          <p:cNvSpPr txBox="1"/>
          <p:nvPr>
            <p:ph idx="8" type="subTitle"/>
          </p:nvPr>
        </p:nvSpPr>
        <p:spPr>
          <a:xfrm>
            <a:off x="7278029" y="1875150"/>
            <a:ext cx="1637400" cy="301500"/>
          </a:xfrm>
          <a:prstGeom prst="rect">
            <a:avLst/>
          </a:prstGeom>
        </p:spPr>
        <p:txBody>
          <a:bodyPr anchorCtr="0" anchor="t" bIns="91425" lIns="0" spcFirstLastPara="1" rIns="91425" wrap="square" tIns="91425">
            <a:noAutofit/>
          </a:bodyPr>
          <a:lstStyle>
            <a:lvl1pPr lvl="0">
              <a:spcBef>
                <a:spcPts val="0"/>
              </a:spcBef>
              <a:spcAft>
                <a:spcPts val="0"/>
              </a:spcAft>
              <a:buClr>
                <a:schemeClr val="dk2"/>
              </a:buClr>
              <a:buSzPts val="1200"/>
              <a:buFont typeface="Red Hat Display"/>
              <a:buNone/>
              <a:defRPr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476" name="Google Shape;476;p34"/>
          <p:cNvSpPr txBox="1"/>
          <p:nvPr>
            <p:ph idx="9" type="subTitle"/>
          </p:nvPr>
        </p:nvSpPr>
        <p:spPr>
          <a:xfrm>
            <a:off x="7123375" y="2682477"/>
            <a:ext cx="17478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77" name="Google Shape;477;p34"/>
          <p:cNvSpPr txBox="1"/>
          <p:nvPr>
            <p:ph idx="13" type="subTitle"/>
          </p:nvPr>
        </p:nvSpPr>
        <p:spPr>
          <a:xfrm>
            <a:off x="7278029" y="2826127"/>
            <a:ext cx="1637400" cy="301500"/>
          </a:xfrm>
          <a:prstGeom prst="rect">
            <a:avLst/>
          </a:prstGeom>
        </p:spPr>
        <p:txBody>
          <a:bodyPr anchorCtr="0" anchor="t" bIns="91425" lIns="0" spcFirstLastPara="1" rIns="91425" wrap="square" tIns="91425">
            <a:noAutofit/>
          </a:bodyPr>
          <a:lstStyle>
            <a:lvl1pPr lvl="0">
              <a:spcBef>
                <a:spcPts val="0"/>
              </a:spcBef>
              <a:spcAft>
                <a:spcPts val="0"/>
              </a:spcAft>
              <a:buClr>
                <a:schemeClr val="dk2"/>
              </a:buClr>
              <a:buSzPts val="1200"/>
              <a:buFont typeface="Red Hat Display"/>
              <a:buNone/>
              <a:defRPr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
        <p:nvSpPr>
          <p:cNvPr id="478" name="Google Shape;478;p34"/>
          <p:cNvSpPr txBox="1"/>
          <p:nvPr>
            <p:ph idx="14" type="subTitle"/>
          </p:nvPr>
        </p:nvSpPr>
        <p:spPr>
          <a:xfrm>
            <a:off x="7123375" y="3628000"/>
            <a:ext cx="17478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79" name="Google Shape;479;p34"/>
          <p:cNvSpPr txBox="1"/>
          <p:nvPr>
            <p:ph idx="15" type="subTitle"/>
          </p:nvPr>
        </p:nvSpPr>
        <p:spPr>
          <a:xfrm>
            <a:off x="7278029" y="3771650"/>
            <a:ext cx="1637400" cy="301500"/>
          </a:xfrm>
          <a:prstGeom prst="rect">
            <a:avLst/>
          </a:prstGeom>
        </p:spPr>
        <p:txBody>
          <a:bodyPr anchorCtr="0" anchor="t" bIns="91425" lIns="0" spcFirstLastPara="1" rIns="91425" wrap="square" tIns="91425">
            <a:noAutofit/>
          </a:bodyPr>
          <a:lstStyle>
            <a:lvl1pPr lvl="0">
              <a:spcBef>
                <a:spcPts val="0"/>
              </a:spcBef>
              <a:spcAft>
                <a:spcPts val="0"/>
              </a:spcAft>
              <a:buClr>
                <a:schemeClr val="dk2"/>
              </a:buClr>
              <a:buSzPts val="1200"/>
              <a:buFont typeface="Red Hat Display"/>
              <a:buNone/>
              <a:defRPr sz="1200">
                <a:solidFill>
                  <a:schemeClr val="dk2"/>
                </a:solidFill>
              </a:defRPr>
            </a:lvl1pPr>
            <a:lvl2pPr lvl="1">
              <a:spcBef>
                <a:spcPts val="0"/>
              </a:spcBef>
              <a:spcAft>
                <a:spcPts val="0"/>
              </a:spcAft>
              <a:buClr>
                <a:schemeClr val="dk2"/>
              </a:buClr>
              <a:buSzPts val="1200"/>
              <a:buFont typeface="Red Hat Display"/>
              <a:buNone/>
              <a:defRPr sz="1200">
                <a:solidFill>
                  <a:schemeClr val="dk2"/>
                </a:solidFill>
              </a:defRPr>
            </a:lvl2pPr>
            <a:lvl3pPr lvl="2">
              <a:spcBef>
                <a:spcPts val="0"/>
              </a:spcBef>
              <a:spcAft>
                <a:spcPts val="0"/>
              </a:spcAft>
              <a:buClr>
                <a:schemeClr val="dk2"/>
              </a:buClr>
              <a:buSzPts val="1200"/>
              <a:buFont typeface="Red Hat Display"/>
              <a:buNone/>
              <a:defRPr sz="1200">
                <a:solidFill>
                  <a:schemeClr val="dk2"/>
                </a:solidFill>
              </a:defRPr>
            </a:lvl3pPr>
            <a:lvl4pPr lvl="3">
              <a:spcBef>
                <a:spcPts val="0"/>
              </a:spcBef>
              <a:spcAft>
                <a:spcPts val="0"/>
              </a:spcAft>
              <a:buClr>
                <a:schemeClr val="dk2"/>
              </a:buClr>
              <a:buSzPts val="1200"/>
              <a:buFont typeface="Red Hat Display"/>
              <a:buNone/>
              <a:defRPr sz="1200">
                <a:solidFill>
                  <a:schemeClr val="dk2"/>
                </a:solidFill>
              </a:defRPr>
            </a:lvl4pPr>
            <a:lvl5pPr lvl="4">
              <a:spcBef>
                <a:spcPts val="0"/>
              </a:spcBef>
              <a:spcAft>
                <a:spcPts val="0"/>
              </a:spcAft>
              <a:buClr>
                <a:schemeClr val="dk2"/>
              </a:buClr>
              <a:buSzPts val="1200"/>
              <a:buFont typeface="Red Hat Display"/>
              <a:buNone/>
              <a:defRPr sz="1200">
                <a:solidFill>
                  <a:schemeClr val="dk2"/>
                </a:solidFill>
              </a:defRPr>
            </a:lvl5pPr>
            <a:lvl6pPr lvl="5">
              <a:spcBef>
                <a:spcPts val="0"/>
              </a:spcBef>
              <a:spcAft>
                <a:spcPts val="0"/>
              </a:spcAft>
              <a:buClr>
                <a:schemeClr val="dk2"/>
              </a:buClr>
              <a:buSzPts val="1200"/>
              <a:buFont typeface="Red Hat Display"/>
              <a:buNone/>
              <a:defRPr sz="1200">
                <a:solidFill>
                  <a:schemeClr val="dk2"/>
                </a:solidFill>
              </a:defRPr>
            </a:lvl6pPr>
            <a:lvl7pPr lvl="6">
              <a:spcBef>
                <a:spcPts val="0"/>
              </a:spcBef>
              <a:spcAft>
                <a:spcPts val="0"/>
              </a:spcAft>
              <a:buClr>
                <a:schemeClr val="dk2"/>
              </a:buClr>
              <a:buSzPts val="1200"/>
              <a:buFont typeface="Red Hat Display"/>
              <a:buNone/>
              <a:defRPr sz="1200">
                <a:solidFill>
                  <a:schemeClr val="dk2"/>
                </a:solidFill>
              </a:defRPr>
            </a:lvl7pPr>
            <a:lvl8pPr lvl="7">
              <a:spcBef>
                <a:spcPts val="0"/>
              </a:spcBef>
              <a:spcAft>
                <a:spcPts val="0"/>
              </a:spcAft>
              <a:buClr>
                <a:schemeClr val="dk2"/>
              </a:buClr>
              <a:buSzPts val="1200"/>
              <a:buFont typeface="Red Hat Display"/>
              <a:buNone/>
              <a:defRPr sz="1200">
                <a:solidFill>
                  <a:schemeClr val="dk2"/>
                </a:solidFill>
              </a:defRPr>
            </a:lvl8pPr>
            <a:lvl9pPr lvl="8">
              <a:spcBef>
                <a:spcPts val="0"/>
              </a:spcBef>
              <a:spcAft>
                <a:spcPts val="0"/>
              </a:spcAft>
              <a:buClr>
                <a:schemeClr val="dk2"/>
              </a:buClr>
              <a:buSzPts val="1200"/>
              <a:buFont typeface="Red Hat Display"/>
              <a:buNone/>
              <a:defRPr sz="1200">
                <a:solidFill>
                  <a:schemeClr val="dk2"/>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_1_1_1_1_1_1_1_1_1_1_2">
    <p:spTree>
      <p:nvGrpSpPr>
        <p:cNvPr id="480" name="Shape 480"/>
        <p:cNvGrpSpPr/>
        <p:nvPr/>
      </p:nvGrpSpPr>
      <p:grpSpPr>
        <a:xfrm>
          <a:off x="0" y="0"/>
          <a:ext cx="0" cy="0"/>
          <a:chOff x="0" y="0"/>
          <a:chExt cx="0" cy="0"/>
        </a:xfrm>
      </p:grpSpPr>
      <p:sp>
        <p:nvSpPr>
          <p:cNvPr id="481" name="Google Shape;481;p35"/>
          <p:cNvSpPr txBox="1"/>
          <p:nvPr>
            <p:ph idx="1" type="subTitle"/>
          </p:nvPr>
        </p:nvSpPr>
        <p:spPr>
          <a:xfrm>
            <a:off x="5711285" y="1731500"/>
            <a:ext cx="28467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82" name="Google Shape;482;p35"/>
          <p:cNvSpPr txBox="1"/>
          <p:nvPr>
            <p:ph type="title"/>
          </p:nvPr>
        </p:nvSpPr>
        <p:spPr>
          <a:xfrm>
            <a:off x="1392601" y="836575"/>
            <a:ext cx="3205200" cy="587700"/>
          </a:xfrm>
          <a:prstGeom prst="rect">
            <a:avLst/>
          </a:prstGeom>
        </p:spPr>
        <p:txBody>
          <a:bodyPr anchorCtr="0" anchor="t" bIns="91425" lIns="0" spcFirstLastPara="1" rIns="91425" wrap="square" tIns="91425">
            <a:spAutoFit/>
          </a:bodyPr>
          <a:lstStyle>
            <a:lvl1pPr lvl="0">
              <a:lnSpc>
                <a:spcPct val="90000"/>
              </a:lnSpc>
              <a:spcBef>
                <a:spcPts val="0"/>
              </a:spcBef>
              <a:spcAft>
                <a:spcPts val="0"/>
              </a:spcAft>
              <a:buNone/>
              <a:defRPr sz="4000">
                <a:solidFill>
                  <a:schemeClr val="lt1"/>
                </a:solidFill>
              </a:defRPr>
            </a:lvl1pPr>
            <a:lvl2pPr lvl="1">
              <a:lnSpc>
                <a:spcPct val="115000"/>
              </a:lnSpc>
              <a:spcBef>
                <a:spcPts val="0"/>
              </a:spcBef>
              <a:spcAft>
                <a:spcPts val="0"/>
              </a:spcAft>
              <a:buNone/>
              <a:defRPr sz="4000">
                <a:solidFill>
                  <a:schemeClr val="lt1"/>
                </a:solidFill>
              </a:defRPr>
            </a:lvl2pPr>
            <a:lvl3pPr lvl="2">
              <a:lnSpc>
                <a:spcPct val="115000"/>
              </a:lnSpc>
              <a:spcBef>
                <a:spcPts val="0"/>
              </a:spcBef>
              <a:spcAft>
                <a:spcPts val="0"/>
              </a:spcAft>
              <a:buNone/>
              <a:defRPr sz="4000">
                <a:solidFill>
                  <a:schemeClr val="lt1"/>
                </a:solidFill>
              </a:defRPr>
            </a:lvl3pPr>
            <a:lvl4pPr lvl="3">
              <a:lnSpc>
                <a:spcPct val="115000"/>
              </a:lnSpc>
              <a:spcBef>
                <a:spcPts val="0"/>
              </a:spcBef>
              <a:spcAft>
                <a:spcPts val="0"/>
              </a:spcAft>
              <a:buNone/>
              <a:defRPr sz="4000">
                <a:solidFill>
                  <a:schemeClr val="lt1"/>
                </a:solidFill>
              </a:defRPr>
            </a:lvl4pPr>
            <a:lvl5pPr lvl="4">
              <a:lnSpc>
                <a:spcPct val="115000"/>
              </a:lnSpc>
              <a:spcBef>
                <a:spcPts val="0"/>
              </a:spcBef>
              <a:spcAft>
                <a:spcPts val="0"/>
              </a:spcAft>
              <a:buNone/>
              <a:defRPr sz="4000">
                <a:solidFill>
                  <a:schemeClr val="lt1"/>
                </a:solidFill>
              </a:defRPr>
            </a:lvl5pPr>
            <a:lvl6pPr lvl="5">
              <a:lnSpc>
                <a:spcPct val="115000"/>
              </a:lnSpc>
              <a:spcBef>
                <a:spcPts val="0"/>
              </a:spcBef>
              <a:spcAft>
                <a:spcPts val="0"/>
              </a:spcAft>
              <a:buNone/>
              <a:defRPr sz="4000">
                <a:solidFill>
                  <a:schemeClr val="lt1"/>
                </a:solidFill>
              </a:defRPr>
            </a:lvl6pPr>
            <a:lvl7pPr lvl="6">
              <a:lnSpc>
                <a:spcPct val="115000"/>
              </a:lnSpc>
              <a:spcBef>
                <a:spcPts val="0"/>
              </a:spcBef>
              <a:spcAft>
                <a:spcPts val="0"/>
              </a:spcAft>
              <a:buNone/>
              <a:defRPr sz="4000">
                <a:solidFill>
                  <a:schemeClr val="lt1"/>
                </a:solidFill>
              </a:defRPr>
            </a:lvl7pPr>
            <a:lvl8pPr lvl="7">
              <a:lnSpc>
                <a:spcPct val="115000"/>
              </a:lnSpc>
              <a:spcBef>
                <a:spcPts val="0"/>
              </a:spcBef>
              <a:spcAft>
                <a:spcPts val="0"/>
              </a:spcAft>
              <a:buNone/>
              <a:defRPr sz="4000">
                <a:solidFill>
                  <a:schemeClr val="lt1"/>
                </a:solidFill>
              </a:defRPr>
            </a:lvl8pPr>
            <a:lvl9pPr lvl="8">
              <a:lnSpc>
                <a:spcPct val="115000"/>
              </a:lnSpc>
              <a:spcBef>
                <a:spcPts val="0"/>
              </a:spcBef>
              <a:spcAft>
                <a:spcPts val="0"/>
              </a:spcAft>
              <a:buNone/>
              <a:defRPr sz="4000">
                <a:solidFill>
                  <a:schemeClr val="lt1"/>
                </a:solidFill>
              </a:defRPr>
            </a:lvl9pPr>
          </a:lstStyle>
          <a:p/>
        </p:txBody>
      </p:sp>
      <p:sp>
        <p:nvSpPr>
          <p:cNvPr id="483" name="Google Shape;483;p35"/>
          <p:cNvSpPr/>
          <p:nvPr/>
        </p:nvSpPr>
        <p:spPr>
          <a:xfrm>
            <a:off x="1" y="1262825"/>
            <a:ext cx="1187700" cy="12936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84" name="Google Shape;484;p35"/>
          <p:cNvSpPr/>
          <p:nvPr/>
        </p:nvSpPr>
        <p:spPr>
          <a:xfrm>
            <a:off x="1" y="2556277"/>
            <a:ext cx="1187700" cy="12936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85" name="Google Shape;485;p35"/>
          <p:cNvSpPr/>
          <p:nvPr/>
        </p:nvSpPr>
        <p:spPr>
          <a:xfrm>
            <a:off x="1" y="3849830"/>
            <a:ext cx="1187700" cy="12936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86" name="Google Shape;486;p35"/>
          <p:cNvSpPr/>
          <p:nvPr/>
        </p:nvSpPr>
        <p:spPr>
          <a:xfrm>
            <a:off x="0" y="0"/>
            <a:ext cx="1187700" cy="1262700"/>
          </a:xfrm>
          <a:prstGeom prst="snip2DiagRect">
            <a:avLst>
              <a:gd fmla="val 0" name="adj1"/>
              <a:gd fmla="val 50000"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87" name="Google Shape;487;p35"/>
          <p:cNvSpPr txBox="1"/>
          <p:nvPr>
            <p:ph idx="2" type="subTitle"/>
          </p:nvPr>
        </p:nvSpPr>
        <p:spPr>
          <a:xfrm>
            <a:off x="5711285" y="2250475"/>
            <a:ext cx="28467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88" name="Google Shape;488;p35"/>
          <p:cNvSpPr txBox="1"/>
          <p:nvPr>
            <p:ph idx="3" type="subTitle"/>
          </p:nvPr>
        </p:nvSpPr>
        <p:spPr>
          <a:xfrm>
            <a:off x="5711285" y="2769450"/>
            <a:ext cx="2846700" cy="301500"/>
          </a:xfrm>
          <a:prstGeom prst="rect">
            <a:avLst/>
          </a:prstGeom>
        </p:spPr>
        <p:txBody>
          <a:bodyPr anchorCtr="0" anchor="b" bIns="91425" lIns="91425" spcFirstLastPara="1" rIns="91425" wrap="square" tIns="91425">
            <a:noAutofit/>
          </a:bodyPr>
          <a:lstStyle>
            <a:lvl1pPr lvl="0">
              <a:spcBef>
                <a:spcPts val="0"/>
              </a:spcBef>
              <a:spcAft>
                <a:spcPts val="0"/>
              </a:spcAft>
              <a:buSzPts val="1400"/>
              <a:buFont typeface="Red Hat Display"/>
              <a:buNone/>
              <a:defRPr/>
            </a:lvl1pPr>
            <a:lvl2pPr lvl="1">
              <a:spcBef>
                <a:spcPts val="0"/>
              </a:spcBef>
              <a:spcAft>
                <a:spcPts val="0"/>
              </a:spcAft>
              <a:buSzPts val="1400"/>
              <a:buFont typeface="Red Hat Display"/>
              <a:buNone/>
              <a:defRPr/>
            </a:lvl2pPr>
            <a:lvl3pPr lvl="2">
              <a:spcBef>
                <a:spcPts val="0"/>
              </a:spcBef>
              <a:spcAft>
                <a:spcPts val="0"/>
              </a:spcAft>
              <a:buSzPts val="1400"/>
              <a:buFont typeface="Red Hat Display"/>
              <a:buNone/>
              <a:defRPr/>
            </a:lvl3pPr>
            <a:lvl4pPr lvl="3">
              <a:spcBef>
                <a:spcPts val="0"/>
              </a:spcBef>
              <a:spcAft>
                <a:spcPts val="0"/>
              </a:spcAft>
              <a:buSzPts val="1400"/>
              <a:buFont typeface="Red Hat Display"/>
              <a:buNone/>
              <a:defRPr/>
            </a:lvl4pPr>
            <a:lvl5pPr lvl="4">
              <a:spcBef>
                <a:spcPts val="0"/>
              </a:spcBef>
              <a:spcAft>
                <a:spcPts val="0"/>
              </a:spcAft>
              <a:buSzPts val="1400"/>
              <a:buFont typeface="Red Hat Display"/>
              <a:buNone/>
              <a:defRPr/>
            </a:lvl5pPr>
            <a:lvl6pPr lvl="5">
              <a:spcBef>
                <a:spcPts val="0"/>
              </a:spcBef>
              <a:spcAft>
                <a:spcPts val="0"/>
              </a:spcAft>
              <a:buSzPts val="1400"/>
              <a:buFont typeface="Red Hat Display"/>
              <a:buNone/>
              <a:defRPr/>
            </a:lvl6pPr>
            <a:lvl7pPr lvl="6">
              <a:spcBef>
                <a:spcPts val="0"/>
              </a:spcBef>
              <a:spcAft>
                <a:spcPts val="0"/>
              </a:spcAft>
              <a:buSzPts val="1400"/>
              <a:buFont typeface="Red Hat Display"/>
              <a:buNone/>
              <a:defRPr/>
            </a:lvl7pPr>
            <a:lvl8pPr lvl="7">
              <a:spcBef>
                <a:spcPts val="0"/>
              </a:spcBef>
              <a:spcAft>
                <a:spcPts val="0"/>
              </a:spcAft>
              <a:buSzPts val="1400"/>
              <a:buFont typeface="Red Hat Display"/>
              <a:buNone/>
              <a:defRPr/>
            </a:lvl8pPr>
            <a:lvl9pPr lvl="8">
              <a:spcBef>
                <a:spcPts val="0"/>
              </a:spcBef>
              <a:spcAft>
                <a:spcPts val="0"/>
              </a:spcAft>
              <a:buSzPts val="1400"/>
              <a:buFont typeface="Red Hat Display"/>
              <a:buNone/>
              <a:defRPr/>
            </a:lvl9pPr>
          </a:lstStyle>
          <a:p/>
        </p:txBody>
      </p:sp>
      <p:sp>
        <p:nvSpPr>
          <p:cNvPr id="489" name="Google Shape;489;p35"/>
          <p:cNvSpPr txBox="1"/>
          <p:nvPr>
            <p:ph idx="4" type="subTitle"/>
          </p:nvPr>
        </p:nvSpPr>
        <p:spPr>
          <a:xfrm>
            <a:off x="5711285" y="3288425"/>
            <a:ext cx="28467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90" name="Google Shape;490;p35"/>
          <p:cNvSpPr txBox="1"/>
          <p:nvPr>
            <p:ph idx="5" type="subTitle"/>
          </p:nvPr>
        </p:nvSpPr>
        <p:spPr>
          <a:xfrm>
            <a:off x="5711285" y="3807400"/>
            <a:ext cx="28467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91" name="Google Shape;491;p35"/>
          <p:cNvSpPr txBox="1"/>
          <p:nvPr>
            <p:ph idx="6" type="subTitle"/>
          </p:nvPr>
        </p:nvSpPr>
        <p:spPr>
          <a:xfrm>
            <a:off x="5711285" y="4326375"/>
            <a:ext cx="2846700" cy="3015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6">
    <p:spTree>
      <p:nvGrpSpPr>
        <p:cNvPr id="492" name="Shape 492"/>
        <p:cNvGrpSpPr/>
        <p:nvPr/>
      </p:nvGrpSpPr>
      <p:grpSpPr>
        <a:xfrm>
          <a:off x="0" y="0"/>
          <a:ext cx="0" cy="0"/>
          <a:chOff x="0" y="0"/>
          <a:chExt cx="0" cy="0"/>
        </a:xfrm>
      </p:grpSpPr>
      <p:sp>
        <p:nvSpPr>
          <p:cNvPr id="493" name="Google Shape;493;p36"/>
          <p:cNvSpPr/>
          <p:nvPr/>
        </p:nvSpPr>
        <p:spPr>
          <a:xfrm rot="5400000">
            <a:off x="446600" y="-454900"/>
            <a:ext cx="2712900" cy="3605700"/>
          </a:xfrm>
          <a:prstGeom prst="snip1Rect">
            <a:avLst>
              <a:gd fmla="val 39812"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Red Hat Display"/>
              <a:ea typeface="Red Hat Display"/>
              <a:cs typeface="Red Hat Display"/>
              <a:sym typeface="Red Hat Display"/>
            </a:endParaRPr>
          </a:p>
        </p:txBody>
      </p:sp>
      <p:sp>
        <p:nvSpPr>
          <p:cNvPr id="494" name="Google Shape;494;p36"/>
          <p:cNvSpPr txBox="1"/>
          <p:nvPr>
            <p:ph type="title"/>
          </p:nvPr>
        </p:nvSpPr>
        <p:spPr>
          <a:xfrm>
            <a:off x="228600" y="525200"/>
            <a:ext cx="3154500" cy="587700"/>
          </a:xfrm>
          <a:prstGeom prst="rect">
            <a:avLst/>
          </a:prstGeom>
        </p:spPr>
        <p:txBody>
          <a:bodyPr anchorCtr="0" anchor="b" bIns="0" lIns="0" spcFirstLastPara="1" rIns="91425" wrap="square" tIns="91425">
            <a:noAutofit/>
          </a:bodyPr>
          <a:lstStyle>
            <a:lvl1pPr lvl="0">
              <a:spcBef>
                <a:spcPts val="0"/>
              </a:spcBef>
              <a:spcAft>
                <a:spcPts val="0"/>
              </a:spcAft>
              <a:buNone/>
              <a:defRPr sz="4000"/>
            </a:lvl1pPr>
            <a:lvl2pPr lvl="1">
              <a:lnSpc>
                <a:spcPct val="115000"/>
              </a:lnSpc>
              <a:spcBef>
                <a:spcPts val="0"/>
              </a:spcBef>
              <a:spcAft>
                <a:spcPts val="0"/>
              </a:spcAft>
              <a:buNone/>
              <a:defRPr/>
            </a:lvl2pPr>
            <a:lvl3pPr lvl="2">
              <a:lnSpc>
                <a:spcPct val="115000"/>
              </a:lnSpc>
              <a:spcBef>
                <a:spcPts val="0"/>
              </a:spcBef>
              <a:spcAft>
                <a:spcPts val="0"/>
              </a:spcAft>
              <a:buNone/>
              <a:defRPr/>
            </a:lvl3pPr>
            <a:lvl4pPr lvl="3">
              <a:lnSpc>
                <a:spcPct val="115000"/>
              </a:lnSpc>
              <a:spcBef>
                <a:spcPts val="0"/>
              </a:spcBef>
              <a:spcAft>
                <a:spcPts val="0"/>
              </a:spcAft>
              <a:buNone/>
              <a:defRPr/>
            </a:lvl4pPr>
            <a:lvl5pPr lvl="4">
              <a:lnSpc>
                <a:spcPct val="115000"/>
              </a:lnSpc>
              <a:spcBef>
                <a:spcPts val="0"/>
              </a:spcBef>
              <a:spcAft>
                <a:spcPts val="0"/>
              </a:spcAft>
              <a:buNone/>
              <a:defRPr/>
            </a:lvl5pPr>
            <a:lvl6pPr lvl="5">
              <a:lnSpc>
                <a:spcPct val="115000"/>
              </a:lnSpc>
              <a:spcBef>
                <a:spcPts val="0"/>
              </a:spcBef>
              <a:spcAft>
                <a:spcPts val="0"/>
              </a:spcAft>
              <a:buNone/>
              <a:defRPr/>
            </a:lvl6pPr>
            <a:lvl7pPr lvl="6">
              <a:lnSpc>
                <a:spcPct val="115000"/>
              </a:lnSpc>
              <a:spcBef>
                <a:spcPts val="0"/>
              </a:spcBef>
              <a:spcAft>
                <a:spcPts val="0"/>
              </a:spcAft>
              <a:buNone/>
              <a:defRPr/>
            </a:lvl7pPr>
            <a:lvl8pPr lvl="7">
              <a:lnSpc>
                <a:spcPct val="115000"/>
              </a:lnSpc>
              <a:spcBef>
                <a:spcPts val="0"/>
              </a:spcBef>
              <a:spcAft>
                <a:spcPts val="0"/>
              </a:spcAft>
              <a:buNone/>
              <a:defRPr/>
            </a:lvl8pPr>
            <a:lvl9pPr lvl="8">
              <a:lnSpc>
                <a:spcPct val="115000"/>
              </a:lnSpc>
              <a:spcBef>
                <a:spcPts val="0"/>
              </a:spcBef>
              <a:spcAft>
                <a:spcPts val="0"/>
              </a:spcAft>
              <a:buNone/>
              <a:defRPr/>
            </a:lvl9pPr>
          </a:lstStyle>
          <a:p/>
        </p:txBody>
      </p:sp>
      <p:sp>
        <p:nvSpPr>
          <p:cNvPr id="495" name="Google Shape;495;p36"/>
          <p:cNvSpPr txBox="1"/>
          <p:nvPr>
            <p:ph idx="1" type="subTitle"/>
          </p:nvPr>
        </p:nvSpPr>
        <p:spPr>
          <a:xfrm>
            <a:off x="228600" y="1185575"/>
            <a:ext cx="2806800" cy="9543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Red Hat Display"/>
              <a:buNone/>
              <a:defRPr/>
            </a:lvl1pPr>
            <a:lvl2pPr lvl="1">
              <a:spcBef>
                <a:spcPts val="0"/>
              </a:spcBef>
              <a:spcAft>
                <a:spcPts val="0"/>
              </a:spcAft>
              <a:buClr>
                <a:schemeClr val="lt1"/>
              </a:buClr>
              <a:buSzPts val="1400"/>
              <a:buFont typeface="Red Hat Display"/>
              <a:buNone/>
              <a:defRPr/>
            </a:lvl2pPr>
            <a:lvl3pPr lvl="2">
              <a:spcBef>
                <a:spcPts val="0"/>
              </a:spcBef>
              <a:spcAft>
                <a:spcPts val="0"/>
              </a:spcAft>
              <a:buClr>
                <a:schemeClr val="lt1"/>
              </a:buClr>
              <a:buSzPts val="1400"/>
              <a:buFont typeface="Red Hat Display"/>
              <a:buNone/>
              <a:defRPr/>
            </a:lvl3pPr>
            <a:lvl4pPr lvl="3">
              <a:spcBef>
                <a:spcPts val="0"/>
              </a:spcBef>
              <a:spcAft>
                <a:spcPts val="0"/>
              </a:spcAft>
              <a:buClr>
                <a:schemeClr val="lt1"/>
              </a:buClr>
              <a:buSzPts val="1400"/>
              <a:buFont typeface="Red Hat Display"/>
              <a:buNone/>
              <a:defRPr/>
            </a:lvl4pPr>
            <a:lvl5pPr lvl="4">
              <a:spcBef>
                <a:spcPts val="0"/>
              </a:spcBef>
              <a:spcAft>
                <a:spcPts val="0"/>
              </a:spcAft>
              <a:buClr>
                <a:schemeClr val="lt1"/>
              </a:buClr>
              <a:buSzPts val="1400"/>
              <a:buFont typeface="Red Hat Display"/>
              <a:buNone/>
              <a:defRPr/>
            </a:lvl5pPr>
            <a:lvl6pPr lvl="5">
              <a:spcBef>
                <a:spcPts val="0"/>
              </a:spcBef>
              <a:spcAft>
                <a:spcPts val="0"/>
              </a:spcAft>
              <a:buClr>
                <a:schemeClr val="lt1"/>
              </a:buClr>
              <a:buSzPts val="1400"/>
              <a:buFont typeface="Red Hat Display"/>
              <a:buNone/>
              <a:defRPr/>
            </a:lvl6pPr>
            <a:lvl7pPr lvl="6">
              <a:spcBef>
                <a:spcPts val="0"/>
              </a:spcBef>
              <a:spcAft>
                <a:spcPts val="0"/>
              </a:spcAft>
              <a:buClr>
                <a:schemeClr val="lt1"/>
              </a:buClr>
              <a:buSzPts val="1400"/>
              <a:buFont typeface="Red Hat Display"/>
              <a:buNone/>
              <a:defRPr/>
            </a:lvl7pPr>
            <a:lvl8pPr lvl="7">
              <a:spcBef>
                <a:spcPts val="0"/>
              </a:spcBef>
              <a:spcAft>
                <a:spcPts val="0"/>
              </a:spcAft>
              <a:buClr>
                <a:schemeClr val="lt1"/>
              </a:buClr>
              <a:buSzPts val="1400"/>
              <a:buFont typeface="Red Hat Display"/>
              <a:buNone/>
              <a:defRPr/>
            </a:lvl8pPr>
            <a:lvl9pPr lvl="8">
              <a:spcBef>
                <a:spcPts val="0"/>
              </a:spcBef>
              <a:spcAft>
                <a:spcPts val="0"/>
              </a:spcAft>
              <a:buClr>
                <a:schemeClr val="lt1"/>
              </a:buClr>
              <a:buSzPts val="1400"/>
              <a:buFont typeface="Red Hat Display"/>
              <a:buNone/>
              <a:defRPr/>
            </a:lvl9pPr>
          </a:lstStyle>
          <a:p/>
        </p:txBody>
      </p:sp>
      <p:sp>
        <p:nvSpPr>
          <p:cNvPr id="496" name="Google Shape;496;p36"/>
          <p:cNvSpPr txBox="1"/>
          <p:nvPr>
            <p:ph idx="2" type="subTitle"/>
          </p:nvPr>
        </p:nvSpPr>
        <p:spPr>
          <a:xfrm>
            <a:off x="4784300" y="1597250"/>
            <a:ext cx="873600" cy="330000"/>
          </a:xfrm>
          <a:prstGeom prst="rect">
            <a:avLst/>
          </a:prstGeom>
        </p:spPr>
        <p:txBody>
          <a:bodyPr anchorCtr="0" anchor="ctr" bIns="0" lIns="0" spcFirstLastPara="1" rIns="0" wrap="square" tIns="0">
            <a:noAutofit/>
          </a:bodyPr>
          <a:lstStyle>
            <a:lvl1pPr lvl="0">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497" name="Google Shape;497;p36"/>
          <p:cNvSpPr txBox="1"/>
          <p:nvPr>
            <p:ph idx="3" type="subTitle"/>
          </p:nvPr>
        </p:nvSpPr>
        <p:spPr>
          <a:xfrm>
            <a:off x="6129000" y="1600050"/>
            <a:ext cx="1887300" cy="651900"/>
          </a:xfrm>
          <a:prstGeom prst="rect">
            <a:avLst/>
          </a:prstGeom>
        </p:spPr>
        <p:txBody>
          <a:bodyPr anchorCtr="0" anchor="ctr" bIns="0" lIns="0" spcFirstLastPara="1" rIns="0" wrap="square" tIns="0">
            <a:noAutofit/>
          </a:bodyPr>
          <a:lstStyle>
            <a:lvl1pPr lvl="0">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1pPr>
            <a:lvl2pPr lvl="1">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2pPr>
            <a:lvl3pPr lvl="2">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3pPr>
            <a:lvl4pPr lvl="3">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4pPr>
            <a:lvl5pPr lvl="4">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5pPr>
            <a:lvl6pPr lvl="5">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6pPr>
            <a:lvl7pPr lvl="6">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7pPr>
            <a:lvl8pPr lvl="7">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8pPr>
            <a:lvl9pPr lvl="8">
              <a:spcBef>
                <a:spcPts val="0"/>
              </a:spcBef>
              <a:spcAft>
                <a:spcPts val="0"/>
              </a:spcAft>
              <a:buClr>
                <a:schemeClr val="dk2"/>
              </a:buClr>
              <a:buSzPts val="1000"/>
              <a:buFont typeface="Red Hat Display SemiBold"/>
              <a:buNone/>
              <a:defRPr sz="1000">
                <a:solidFill>
                  <a:schemeClr val="dk2"/>
                </a:solidFill>
                <a:latin typeface="Red Hat Display SemiBold"/>
                <a:ea typeface="Red Hat Display SemiBold"/>
                <a:cs typeface="Red Hat Display SemiBold"/>
                <a:sym typeface="Red Hat Display SemiBold"/>
              </a:defRPr>
            </a:lvl9pPr>
          </a:lstStyle>
          <a:p/>
        </p:txBody>
      </p:sp>
      <p:sp>
        <p:nvSpPr>
          <p:cNvPr id="498" name="Google Shape;498;p36"/>
          <p:cNvSpPr txBox="1"/>
          <p:nvPr>
            <p:ph idx="4" type="subTitle"/>
          </p:nvPr>
        </p:nvSpPr>
        <p:spPr>
          <a:xfrm>
            <a:off x="6129000" y="2669675"/>
            <a:ext cx="1887300" cy="651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2pPr>
            <a:lvl3pPr lvl="2">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3pPr>
            <a:lvl4pPr lvl="3">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4pPr>
            <a:lvl5pPr lvl="4">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5pPr>
            <a:lvl6pPr lvl="5">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6pPr>
            <a:lvl7pPr lvl="6">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7pPr>
            <a:lvl8pPr lvl="7">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8pPr>
            <a:lvl9pPr lvl="8">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9pPr>
          </a:lstStyle>
          <a:p/>
        </p:txBody>
      </p:sp>
      <p:sp>
        <p:nvSpPr>
          <p:cNvPr id="499" name="Google Shape;499;p36"/>
          <p:cNvSpPr txBox="1"/>
          <p:nvPr>
            <p:ph idx="5" type="subTitle"/>
          </p:nvPr>
        </p:nvSpPr>
        <p:spPr>
          <a:xfrm>
            <a:off x="6129000" y="3739250"/>
            <a:ext cx="1887300" cy="651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2pPr>
            <a:lvl3pPr lvl="2">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3pPr>
            <a:lvl4pPr lvl="3">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4pPr>
            <a:lvl5pPr lvl="4">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5pPr>
            <a:lvl6pPr lvl="5">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6pPr>
            <a:lvl7pPr lvl="6">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7pPr>
            <a:lvl8pPr lvl="7">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8pPr>
            <a:lvl9pPr lvl="8">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9pPr>
          </a:lstStyle>
          <a:p/>
        </p:txBody>
      </p:sp>
      <p:sp>
        <p:nvSpPr>
          <p:cNvPr id="500" name="Google Shape;500;p36"/>
          <p:cNvSpPr txBox="1"/>
          <p:nvPr>
            <p:ph idx="6" type="subTitle"/>
          </p:nvPr>
        </p:nvSpPr>
        <p:spPr>
          <a:xfrm>
            <a:off x="4784300" y="2668250"/>
            <a:ext cx="873600" cy="3300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2pPr>
            <a:lvl3pPr lvl="2">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3pPr>
            <a:lvl4pPr lvl="3">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4pPr>
            <a:lvl5pPr lvl="4">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5pPr>
            <a:lvl6pPr lvl="5">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6pPr>
            <a:lvl7pPr lvl="6">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7pPr>
            <a:lvl8pPr lvl="7">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8pPr>
            <a:lvl9pPr lvl="8">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9pPr>
          </a:lstStyle>
          <a:p/>
        </p:txBody>
      </p:sp>
      <p:sp>
        <p:nvSpPr>
          <p:cNvPr id="501" name="Google Shape;501;p36"/>
          <p:cNvSpPr txBox="1"/>
          <p:nvPr>
            <p:ph idx="7" type="subTitle"/>
          </p:nvPr>
        </p:nvSpPr>
        <p:spPr>
          <a:xfrm>
            <a:off x="4784300" y="3739250"/>
            <a:ext cx="873600" cy="3300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1pPr>
            <a:lvl2pPr lvl="1">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2pPr>
            <a:lvl3pPr lvl="2">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3pPr>
            <a:lvl4pPr lvl="3">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4pPr>
            <a:lvl5pPr lvl="4">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5pPr>
            <a:lvl6pPr lvl="5">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6pPr>
            <a:lvl7pPr lvl="6">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7pPr>
            <a:lvl8pPr lvl="7">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8pPr>
            <a:lvl9pPr lvl="8">
              <a:spcBef>
                <a:spcPts val="0"/>
              </a:spcBef>
              <a:spcAft>
                <a:spcPts val="0"/>
              </a:spcAft>
              <a:buClr>
                <a:schemeClr val="lt1"/>
              </a:buClr>
              <a:buSzPts val="1000"/>
              <a:buFont typeface="Red Hat Display SemiBold"/>
              <a:buNone/>
              <a:defRPr sz="1000">
                <a:latin typeface="Red Hat Display SemiBold"/>
                <a:ea typeface="Red Hat Display SemiBold"/>
                <a:cs typeface="Red Hat Display SemiBold"/>
                <a:sym typeface="Red Hat Display SemiBold"/>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502" name="Shape 502"/>
        <p:cNvGrpSpPr/>
        <p:nvPr/>
      </p:nvGrpSpPr>
      <p:grpSpPr>
        <a:xfrm>
          <a:off x="0" y="0"/>
          <a:ext cx="0" cy="0"/>
          <a:chOff x="0" y="0"/>
          <a:chExt cx="0" cy="0"/>
        </a:xfrm>
      </p:grpSpPr>
      <p:sp>
        <p:nvSpPr>
          <p:cNvPr id="503" name="Google Shape;503;p3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504" name="Shape 504"/>
        <p:cNvGrpSpPr/>
        <p:nvPr/>
      </p:nvGrpSpPr>
      <p:grpSpPr>
        <a:xfrm>
          <a:off x="0" y="0"/>
          <a:ext cx="0" cy="0"/>
          <a:chOff x="0" y="0"/>
          <a:chExt cx="0" cy="0"/>
        </a:xfrm>
      </p:grpSpPr>
      <p:sp>
        <p:nvSpPr>
          <p:cNvPr id="505" name="Google Shape;505;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506" name="Google Shape;506;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507" name="Shape 507"/>
        <p:cNvGrpSpPr/>
        <p:nvPr/>
      </p:nvGrpSpPr>
      <p:grpSpPr>
        <a:xfrm>
          <a:off x="0" y="0"/>
          <a:ext cx="0" cy="0"/>
          <a:chOff x="0" y="0"/>
          <a:chExt cx="0" cy="0"/>
        </a:xfrm>
      </p:grpSpPr>
      <p:sp>
        <p:nvSpPr>
          <p:cNvPr id="508" name="Google Shape;508;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509" name="Google Shape;509;p3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10" name="Google Shape;510;p39"/>
          <p:cNvSpPr txBox="1"/>
          <p:nvPr>
            <p:ph idx="2" type="body"/>
          </p:nvPr>
        </p:nvSpPr>
        <p:spPr>
          <a:xfrm>
            <a:off x="4832400" y="1152475"/>
            <a:ext cx="3999900" cy="3416400"/>
          </a:xfrm>
          <a:prstGeom prst="rect">
            <a:avLst/>
          </a:prstGeom>
        </p:spPr>
        <p:txBody>
          <a:bodyPr anchorCtr="0" anchor="t" bIns="91425" lIns="0" spcFirstLastPara="1" rIns="91425" wrap="square" tIns="0">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511" name="Shape 511"/>
        <p:cNvGrpSpPr/>
        <p:nvPr/>
      </p:nvGrpSpPr>
      <p:grpSpPr>
        <a:xfrm>
          <a:off x="0" y="0"/>
          <a:ext cx="0" cy="0"/>
          <a:chOff x="0" y="0"/>
          <a:chExt cx="0" cy="0"/>
        </a:xfrm>
      </p:grpSpPr>
      <p:sp>
        <p:nvSpPr>
          <p:cNvPr id="512" name="Google Shape;512;p4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513" name="Google Shape;513;p40"/>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514" name="Shape 514"/>
        <p:cNvGrpSpPr/>
        <p:nvPr/>
      </p:nvGrpSpPr>
      <p:grpSpPr>
        <a:xfrm>
          <a:off x="0" y="0"/>
          <a:ext cx="0" cy="0"/>
          <a:chOff x="0" y="0"/>
          <a:chExt cx="0" cy="0"/>
        </a:xfrm>
      </p:grpSpPr>
      <p:sp>
        <p:nvSpPr>
          <p:cNvPr id="515" name="Google Shape;515;p41"/>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516" name="Shape 516"/>
        <p:cNvGrpSpPr/>
        <p:nvPr/>
      </p:nvGrpSpPr>
      <p:grpSpPr>
        <a:xfrm>
          <a:off x="0" y="0"/>
          <a:ext cx="0" cy="0"/>
          <a:chOff x="0" y="0"/>
          <a:chExt cx="0" cy="0"/>
        </a:xfrm>
      </p:grpSpPr>
      <p:sp>
        <p:nvSpPr>
          <p:cNvPr id="517" name="Google Shape;517;p4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18" name="Google Shape;518;p42"/>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519" name="Google Shape;519;p4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520" name="Shape 520"/>
        <p:cNvGrpSpPr/>
        <p:nvPr/>
      </p:nvGrpSpPr>
      <p:grpSpPr>
        <a:xfrm>
          <a:off x="0" y="0"/>
          <a:ext cx="0" cy="0"/>
          <a:chOff x="0" y="0"/>
          <a:chExt cx="0" cy="0"/>
        </a:xfrm>
      </p:grpSpPr>
      <p:sp>
        <p:nvSpPr>
          <p:cNvPr id="521" name="Google Shape;521;p43"/>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900"/>
              <a:buNone/>
              <a:defRPr/>
            </a:lvl1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522" name="Shape 522"/>
        <p:cNvGrpSpPr/>
        <p:nvPr/>
      </p:nvGrpSpPr>
      <p:grpSpPr>
        <a:xfrm>
          <a:off x="0" y="0"/>
          <a:ext cx="0" cy="0"/>
          <a:chOff x="0" y="0"/>
          <a:chExt cx="0" cy="0"/>
        </a:xfrm>
      </p:grpSpPr>
      <p:sp>
        <p:nvSpPr>
          <p:cNvPr id="523" name="Google Shape;523;p4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24" name="Google Shape;524;p44"/>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Char char="●"/>
              <a:defRPr/>
            </a:lvl1pPr>
            <a:lvl2pPr indent="-285750" lvl="1" marL="914400" algn="ctr">
              <a:spcBef>
                <a:spcPts val="0"/>
              </a:spcBef>
              <a:spcAft>
                <a:spcPts val="0"/>
              </a:spcAft>
              <a:buSzPts val="900"/>
              <a:buChar char="○"/>
              <a:defRPr/>
            </a:lvl2pPr>
            <a:lvl3pPr indent="-285750" lvl="2" marL="1371600" algn="ctr">
              <a:spcBef>
                <a:spcPts val="0"/>
              </a:spcBef>
              <a:spcAft>
                <a:spcPts val="0"/>
              </a:spcAft>
              <a:buSzPts val="900"/>
              <a:buChar char="■"/>
              <a:defRPr/>
            </a:lvl3pPr>
            <a:lvl4pPr indent="-285750" lvl="3" marL="1828800" algn="ctr">
              <a:spcBef>
                <a:spcPts val="0"/>
              </a:spcBef>
              <a:spcAft>
                <a:spcPts val="0"/>
              </a:spcAft>
              <a:buSzPts val="900"/>
              <a:buChar char="●"/>
              <a:defRPr/>
            </a:lvl4pPr>
            <a:lvl5pPr indent="-285750" lvl="4" marL="2286000" algn="ctr">
              <a:spcBef>
                <a:spcPts val="0"/>
              </a:spcBef>
              <a:spcAft>
                <a:spcPts val="0"/>
              </a:spcAft>
              <a:buSzPts val="900"/>
              <a:buChar char="○"/>
              <a:defRPr/>
            </a:lvl5pPr>
            <a:lvl6pPr indent="-285750" lvl="5" marL="2743200" algn="ctr">
              <a:spcBef>
                <a:spcPts val="0"/>
              </a:spcBef>
              <a:spcAft>
                <a:spcPts val="0"/>
              </a:spcAft>
              <a:buSzPts val="900"/>
              <a:buChar char="■"/>
              <a:defRPr/>
            </a:lvl6pPr>
            <a:lvl7pPr indent="-285750" lvl="6" marL="3200400" algn="ctr">
              <a:spcBef>
                <a:spcPts val="0"/>
              </a:spcBef>
              <a:spcAft>
                <a:spcPts val="0"/>
              </a:spcAft>
              <a:buSzPts val="900"/>
              <a:buChar char="●"/>
              <a:defRPr/>
            </a:lvl7pPr>
            <a:lvl8pPr indent="-285750" lvl="7" marL="3657600" algn="ctr">
              <a:spcBef>
                <a:spcPts val="0"/>
              </a:spcBef>
              <a:spcAft>
                <a:spcPts val="0"/>
              </a:spcAft>
              <a:buSzPts val="900"/>
              <a:buChar char="○"/>
              <a:defRPr/>
            </a:lvl8pPr>
            <a:lvl9pPr indent="-285750" lvl="8" marL="4114800" algn="ctr">
              <a:spcBef>
                <a:spcPts val="0"/>
              </a:spcBef>
              <a:spcAft>
                <a:spcPts val="0"/>
              </a:spcAft>
              <a:buSzPts val="900"/>
              <a:buChar char="■"/>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25" name="Shape 525"/>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526" name="Shape 526"/>
        <p:cNvGrpSpPr/>
        <p:nvPr/>
      </p:nvGrpSpPr>
      <p:grpSpPr>
        <a:xfrm>
          <a:off x="0" y="0"/>
          <a:ext cx="0" cy="0"/>
          <a:chOff x="0" y="0"/>
          <a:chExt cx="0" cy="0"/>
        </a:xfrm>
      </p:grpSpPr>
      <p:sp>
        <p:nvSpPr>
          <p:cNvPr id="527" name="Google Shape;527;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528" name="Google Shape;528;p46"/>
          <p:cNvSpPr txBox="1"/>
          <p:nvPr>
            <p:ph idx="1" type="body"/>
          </p:nvPr>
        </p:nvSpPr>
        <p:spPr>
          <a:xfrm>
            <a:off x="311700" y="1152475"/>
            <a:ext cx="4473900" cy="3416400"/>
          </a:xfrm>
          <a:prstGeom prst="rect">
            <a:avLst/>
          </a:prstGeom>
        </p:spPr>
        <p:txBody>
          <a:bodyPr anchorCtr="0" anchor="t" bIns="91425" lIns="0" spcFirstLastPara="1" rIns="91425" wrap="square" tIns="0">
            <a:spAutoFit/>
          </a:bodyPr>
          <a:lstStyle>
            <a:lvl1pPr indent="-292100" lvl="0" marL="457200">
              <a:spcBef>
                <a:spcPts val="0"/>
              </a:spcBef>
              <a:spcAft>
                <a:spcPts val="0"/>
              </a:spcAft>
              <a:buSzPts val="1000"/>
              <a:buChar char="●"/>
              <a:defRPr/>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529" name="Google Shape;529;p46"/>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530" name="Shape 530"/>
        <p:cNvGrpSpPr/>
        <p:nvPr/>
      </p:nvGrpSpPr>
      <p:grpSpPr>
        <a:xfrm>
          <a:off x="0" y="0"/>
          <a:ext cx="0" cy="0"/>
          <a:chOff x="0" y="0"/>
          <a:chExt cx="0" cy="0"/>
        </a:xfrm>
      </p:grpSpPr>
      <p:sp>
        <p:nvSpPr>
          <p:cNvPr id="531" name="Google Shape;531;p4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32" name="Google Shape;532;p47"/>
          <p:cNvSpPr txBox="1"/>
          <p:nvPr>
            <p:ph idx="1" type="body"/>
          </p:nvPr>
        </p:nvSpPr>
        <p:spPr>
          <a:xfrm>
            <a:off x="483150" y="2237788"/>
            <a:ext cx="3619800" cy="2373600"/>
          </a:xfrm>
          <a:prstGeom prst="rect">
            <a:avLst/>
          </a:prstGeom>
        </p:spPr>
        <p:txBody>
          <a:bodyPr anchorCtr="0" anchor="t" bIns="91425" lIns="0" spcFirstLastPara="1" rIns="91425" wrap="square" tIns="0">
            <a:spAutoFit/>
          </a:bodyPr>
          <a:lstStyle>
            <a:lvl1pPr indent="-292100" lvl="0" marL="457200">
              <a:spcBef>
                <a:spcPts val="0"/>
              </a:spcBef>
              <a:spcAft>
                <a:spcPts val="0"/>
              </a:spcAft>
              <a:buSzPts val="1000"/>
              <a:buChar char="●"/>
              <a:defRPr/>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533" name="Google Shape;533;p4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34" name="Google Shape;534;p4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5" name="Google Shape;535;p4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536" name="Shape 536"/>
        <p:cNvGrpSpPr/>
        <p:nvPr/>
      </p:nvGrpSpPr>
      <p:grpSpPr>
        <a:xfrm>
          <a:off x="0" y="0"/>
          <a:ext cx="0" cy="0"/>
          <a:chOff x="0" y="0"/>
          <a:chExt cx="0" cy="0"/>
        </a:xfrm>
      </p:grpSpPr>
      <p:sp>
        <p:nvSpPr>
          <p:cNvPr id="537" name="Google Shape;537;p48"/>
          <p:cNvSpPr txBox="1"/>
          <p:nvPr>
            <p:ph idx="1" type="body"/>
          </p:nvPr>
        </p:nvSpPr>
        <p:spPr>
          <a:xfrm>
            <a:off x="483175" y="2417500"/>
            <a:ext cx="2455500" cy="2373600"/>
          </a:xfrm>
          <a:prstGeom prst="rect">
            <a:avLst/>
          </a:prstGeom>
        </p:spPr>
        <p:txBody>
          <a:bodyPr anchorCtr="0" anchor="t" bIns="91425" lIns="0" spcFirstLastPara="1" rIns="91425" wrap="square" tIns="0">
            <a:spAutoFit/>
          </a:bodyPr>
          <a:lstStyle>
            <a:lvl1pPr indent="-292100" lvl="0" marL="457200">
              <a:spcBef>
                <a:spcPts val="0"/>
              </a:spcBef>
              <a:spcAft>
                <a:spcPts val="0"/>
              </a:spcAft>
              <a:buSzPts val="1000"/>
              <a:buChar char="●"/>
              <a:defRPr/>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538" name="Google Shape;538;p4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39" name="Google Shape;539;p4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0" name="Google Shape;540;p48"/>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1" name="Google Shape;541;p48"/>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2" name="Google Shape;542;p48"/>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3" name="Google Shape;543;p48"/>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544" name="Shape 544"/>
        <p:cNvGrpSpPr/>
        <p:nvPr/>
      </p:nvGrpSpPr>
      <p:grpSpPr>
        <a:xfrm>
          <a:off x="0" y="0"/>
          <a:ext cx="0" cy="0"/>
          <a:chOff x="0" y="0"/>
          <a:chExt cx="0" cy="0"/>
        </a:xfrm>
      </p:grpSpPr>
      <p:sp>
        <p:nvSpPr>
          <p:cNvPr id="545" name="Google Shape;545;p49"/>
          <p:cNvSpPr txBox="1"/>
          <p:nvPr>
            <p:ph idx="1" type="body"/>
          </p:nvPr>
        </p:nvSpPr>
        <p:spPr>
          <a:xfrm>
            <a:off x="366725" y="1759093"/>
            <a:ext cx="3838500" cy="1138500"/>
          </a:xfrm>
          <a:prstGeom prst="rect">
            <a:avLst/>
          </a:prstGeom>
        </p:spPr>
        <p:txBody>
          <a:bodyPr anchorCtr="0" anchor="t" bIns="91425" lIns="0" spcFirstLastPara="1" rIns="91425" wrap="square" tIns="0">
            <a:spAutoFit/>
          </a:bodyPr>
          <a:lstStyle>
            <a:lvl1pPr indent="-317500" lvl="0" marL="457200">
              <a:spcBef>
                <a:spcPts val="0"/>
              </a:spcBef>
              <a:spcAft>
                <a:spcPts val="0"/>
              </a:spcAft>
              <a:buSzPts val="1400"/>
              <a:buChar char="●"/>
              <a:defRPr sz="1400"/>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546" name="Google Shape;546;p4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47" name="Google Shape;547;p4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48" name="Google Shape;548;p4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49" name="Google Shape;549;p4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50" name="Google Shape;550;p4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1" name="Google Shape;551;p4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2" name="Google Shape;552;p4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3" name="Google Shape;553;p4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554" name="Shape 554"/>
        <p:cNvGrpSpPr/>
        <p:nvPr/>
      </p:nvGrpSpPr>
      <p:grpSpPr>
        <a:xfrm>
          <a:off x="0" y="0"/>
          <a:ext cx="0" cy="0"/>
          <a:chOff x="0" y="0"/>
          <a:chExt cx="0" cy="0"/>
        </a:xfrm>
      </p:grpSpPr>
      <p:sp>
        <p:nvSpPr>
          <p:cNvPr id="555" name="Google Shape;555;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556" name="Google Shape;556;p5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557" name="Shape 557"/>
        <p:cNvGrpSpPr/>
        <p:nvPr/>
      </p:nvGrpSpPr>
      <p:grpSpPr>
        <a:xfrm>
          <a:off x="0" y="0"/>
          <a:ext cx="0" cy="0"/>
          <a:chOff x="0" y="0"/>
          <a:chExt cx="0" cy="0"/>
        </a:xfrm>
      </p:grpSpPr>
      <p:sp>
        <p:nvSpPr>
          <p:cNvPr id="558" name="Google Shape;558;p51"/>
          <p:cNvSpPr txBox="1"/>
          <p:nvPr>
            <p:ph idx="1" type="body"/>
          </p:nvPr>
        </p:nvSpPr>
        <p:spPr>
          <a:xfrm>
            <a:off x="311700" y="4080225"/>
            <a:ext cx="4027500" cy="926100"/>
          </a:xfrm>
          <a:prstGeom prst="rect">
            <a:avLst/>
          </a:prstGeom>
        </p:spPr>
        <p:txBody>
          <a:bodyPr anchorCtr="0" anchor="t" bIns="91425" lIns="0" spcFirstLastPara="1" rIns="91425" wrap="square" tIns="0">
            <a:spAutoFit/>
          </a:bodyPr>
          <a:lstStyle>
            <a:lvl1pPr indent="-304800" lvl="0" marL="457200">
              <a:spcBef>
                <a:spcPts val="0"/>
              </a:spcBef>
              <a:spcAft>
                <a:spcPts val="0"/>
              </a:spcAft>
              <a:buSzPts val="1200"/>
              <a:buChar char="●"/>
              <a:defRPr sz="12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559" name="Google Shape;559;p51"/>
          <p:cNvSpPr/>
          <p:nvPr>
            <p:ph idx="2" type="pic"/>
          </p:nvPr>
        </p:nvSpPr>
        <p:spPr>
          <a:xfrm>
            <a:off x="4804825" y="1133300"/>
            <a:ext cx="4027500" cy="2392800"/>
          </a:xfrm>
          <a:prstGeom prst="rect">
            <a:avLst/>
          </a:prstGeom>
          <a:noFill/>
          <a:ln>
            <a:noFill/>
          </a:ln>
        </p:spPr>
      </p:sp>
      <p:sp>
        <p:nvSpPr>
          <p:cNvPr id="560" name="Google Shape;560;p51"/>
          <p:cNvSpPr/>
          <p:nvPr>
            <p:ph idx="3" type="pic"/>
          </p:nvPr>
        </p:nvSpPr>
        <p:spPr>
          <a:xfrm>
            <a:off x="311725" y="1133300"/>
            <a:ext cx="4027500" cy="2392800"/>
          </a:xfrm>
          <a:prstGeom prst="rect">
            <a:avLst/>
          </a:prstGeom>
          <a:noFill/>
          <a:ln>
            <a:noFill/>
          </a:ln>
        </p:spPr>
      </p:sp>
      <p:sp>
        <p:nvSpPr>
          <p:cNvPr id="561" name="Google Shape;561;p5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62" name="Google Shape;562;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563" name="Google Shape;563;p5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64" name="Google Shape;564;p5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565" name="Shape 565"/>
        <p:cNvGrpSpPr/>
        <p:nvPr/>
      </p:nvGrpSpPr>
      <p:grpSpPr>
        <a:xfrm>
          <a:off x="0" y="0"/>
          <a:ext cx="0" cy="0"/>
          <a:chOff x="0" y="0"/>
          <a:chExt cx="0" cy="0"/>
        </a:xfrm>
      </p:grpSpPr>
      <p:sp>
        <p:nvSpPr>
          <p:cNvPr id="566" name="Google Shape;566;p52"/>
          <p:cNvSpPr txBox="1"/>
          <p:nvPr>
            <p:ph idx="1" type="body"/>
          </p:nvPr>
        </p:nvSpPr>
        <p:spPr>
          <a:xfrm>
            <a:off x="311700" y="3911700"/>
            <a:ext cx="2627100" cy="1018500"/>
          </a:xfrm>
          <a:prstGeom prst="rect">
            <a:avLst/>
          </a:prstGeom>
        </p:spPr>
        <p:txBody>
          <a:bodyPr anchorCtr="0" anchor="t" bIns="91425" lIns="0" spcFirstLastPara="1" rIns="91425" wrap="square" tIns="0">
            <a:spAutoFit/>
          </a:bodyPr>
          <a:lstStyle>
            <a:lvl1pPr indent="-304800" lvl="0" marL="457200">
              <a:spcBef>
                <a:spcPts val="0"/>
              </a:spcBef>
              <a:spcAft>
                <a:spcPts val="0"/>
              </a:spcAft>
              <a:buSzPts val="1200"/>
              <a:buChar char="●"/>
              <a:defRPr sz="12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567" name="Google Shape;567;p52"/>
          <p:cNvSpPr/>
          <p:nvPr>
            <p:ph idx="2" type="pic"/>
          </p:nvPr>
        </p:nvSpPr>
        <p:spPr>
          <a:xfrm>
            <a:off x="6205225" y="1128325"/>
            <a:ext cx="2627100" cy="2273100"/>
          </a:xfrm>
          <a:prstGeom prst="rect">
            <a:avLst/>
          </a:prstGeom>
          <a:noFill/>
          <a:ln>
            <a:noFill/>
          </a:ln>
        </p:spPr>
      </p:sp>
      <p:sp>
        <p:nvSpPr>
          <p:cNvPr id="568" name="Google Shape;568;p52"/>
          <p:cNvSpPr/>
          <p:nvPr>
            <p:ph idx="3" type="pic"/>
          </p:nvPr>
        </p:nvSpPr>
        <p:spPr>
          <a:xfrm>
            <a:off x="311725" y="1128325"/>
            <a:ext cx="2627100" cy="2273100"/>
          </a:xfrm>
          <a:prstGeom prst="rect">
            <a:avLst/>
          </a:prstGeom>
          <a:noFill/>
          <a:ln>
            <a:noFill/>
          </a:ln>
        </p:spPr>
      </p:sp>
      <p:sp>
        <p:nvSpPr>
          <p:cNvPr id="569" name="Google Shape;569;p5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70" name="Google Shape;570;p52"/>
          <p:cNvSpPr/>
          <p:nvPr>
            <p:ph idx="5" type="pic"/>
          </p:nvPr>
        </p:nvSpPr>
        <p:spPr>
          <a:xfrm>
            <a:off x="3255250" y="1128325"/>
            <a:ext cx="2627100" cy="2273100"/>
          </a:xfrm>
          <a:prstGeom prst="rect">
            <a:avLst/>
          </a:prstGeom>
          <a:noFill/>
          <a:ln>
            <a:noFill/>
          </a:ln>
        </p:spPr>
      </p:sp>
      <p:sp>
        <p:nvSpPr>
          <p:cNvPr id="571" name="Google Shape;571;p5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72" name="Google Shape;572;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573" name="Google Shape;573;p5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74" name="Google Shape;574;p5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75" name="Google Shape;575;p5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576" name="Shape 576"/>
        <p:cNvGrpSpPr/>
        <p:nvPr/>
      </p:nvGrpSpPr>
      <p:grpSpPr>
        <a:xfrm>
          <a:off x="0" y="0"/>
          <a:ext cx="0" cy="0"/>
          <a:chOff x="0" y="0"/>
          <a:chExt cx="0" cy="0"/>
        </a:xfrm>
      </p:grpSpPr>
      <p:sp>
        <p:nvSpPr>
          <p:cNvPr id="577" name="Google Shape;577;p53"/>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578" name="Shape 578"/>
        <p:cNvGrpSpPr/>
        <p:nvPr/>
      </p:nvGrpSpPr>
      <p:grpSpPr>
        <a:xfrm>
          <a:off x="0" y="0"/>
          <a:ext cx="0" cy="0"/>
          <a:chOff x="0" y="0"/>
          <a:chExt cx="0" cy="0"/>
        </a:xfrm>
      </p:grpSpPr>
      <p:sp>
        <p:nvSpPr>
          <p:cNvPr id="579" name="Google Shape;579;p54"/>
          <p:cNvSpPr/>
          <p:nvPr>
            <p:ph idx="2" type="pic"/>
          </p:nvPr>
        </p:nvSpPr>
        <p:spPr>
          <a:xfrm>
            <a:off x="3389600" y="118913"/>
            <a:ext cx="1643700" cy="1535100"/>
          </a:xfrm>
          <a:prstGeom prst="rect">
            <a:avLst/>
          </a:prstGeom>
          <a:noFill/>
          <a:ln>
            <a:noFill/>
          </a:ln>
        </p:spPr>
      </p:sp>
      <p:sp>
        <p:nvSpPr>
          <p:cNvPr id="580" name="Google Shape;580;p54"/>
          <p:cNvSpPr/>
          <p:nvPr>
            <p:ph idx="3" type="pic"/>
          </p:nvPr>
        </p:nvSpPr>
        <p:spPr>
          <a:xfrm>
            <a:off x="5195935" y="118913"/>
            <a:ext cx="1643700" cy="1535100"/>
          </a:xfrm>
          <a:prstGeom prst="rect">
            <a:avLst/>
          </a:prstGeom>
          <a:noFill/>
          <a:ln>
            <a:noFill/>
          </a:ln>
        </p:spPr>
      </p:sp>
      <p:sp>
        <p:nvSpPr>
          <p:cNvPr id="581" name="Google Shape;581;p54"/>
          <p:cNvSpPr/>
          <p:nvPr>
            <p:ph idx="4" type="pic"/>
          </p:nvPr>
        </p:nvSpPr>
        <p:spPr>
          <a:xfrm>
            <a:off x="7002270" y="118913"/>
            <a:ext cx="1643700" cy="1535100"/>
          </a:xfrm>
          <a:prstGeom prst="rect">
            <a:avLst/>
          </a:prstGeom>
          <a:noFill/>
          <a:ln>
            <a:noFill/>
          </a:ln>
        </p:spPr>
      </p:sp>
      <p:sp>
        <p:nvSpPr>
          <p:cNvPr id="582" name="Google Shape;582;p54"/>
          <p:cNvSpPr/>
          <p:nvPr>
            <p:ph idx="5" type="pic"/>
          </p:nvPr>
        </p:nvSpPr>
        <p:spPr>
          <a:xfrm>
            <a:off x="3389588" y="1804212"/>
            <a:ext cx="1643700" cy="1535100"/>
          </a:xfrm>
          <a:prstGeom prst="rect">
            <a:avLst/>
          </a:prstGeom>
          <a:noFill/>
          <a:ln>
            <a:noFill/>
          </a:ln>
        </p:spPr>
      </p:sp>
      <p:sp>
        <p:nvSpPr>
          <p:cNvPr id="583" name="Google Shape;583;p54"/>
          <p:cNvSpPr/>
          <p:nvPr>
            <p:ph idx="6" type="pic"/>
          </p:nvPr>
        </p:nvSpPr>
        <p:spPr>
          <a:xfrm>
            <a:off x="5195922" y="1804212"/>
            <a:ext cx="1643700" cy="1535100"/>
          </a:xfrm>
          <a:prstGeom prst="rect">
            <a:avLst/>
          </a:prstGeom>
          <a:noFill/>
          <a:ln>
            <a:noFill/>
          </a:ln>
        </p:spPr>
      </p:sp>
      <p:sp>
        <p:nvSpPr>
          <p:cNvPr id="584" name="Google Shape;584;p54"/>
          <p:cNvSpPr/>
          <p:nvPr>
            <p:ph idx="7" type="pic"/>
          </p:nvPr>
        </p:nvSpPr>
        <p:spPr>
          <a:xfrm>
            <a:off x="7002257" y="1804212"/>
            <a:ext cx="1643700" cy="1535100"/>
          </a:xfrm>
          <a:prstGeom prst="rect">
            <a:avLst/>
          </a:prstGeom>
          <a:noFill/>
          <a:ln>
            <a:noFill/>
          </a:ln>
        </p:spPr>
      </p:sp>
      <p:sp>
        <p:nvSpPr>
          <p:cNvPr id="585" name="Google Shape;585;p5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586" name="Google Shape;586;p54"/>
          <p:cNvSpPr/>
          <p:nvPr>
            <p:ph idx="8" type="pic"/>
          </p:nvPr>
        </p:nvSpPr>
        <p:spPr>
          <a:xfrm>
            <a:off x="3389588" y="3489487"/>
            <a:ext cx="1643700" cy="1535100"/>
          </a:xfrm>
          <a:prstGeom prst="rect">
            <a:avLst/>
          </a:prstGeom>
          <a:noFill/>
          <a:ln>
            <a:noFill/>
          </a:ln>
        </p:spPr>
      </p:sp>
      <p:sp>
        <p:nvSpPr>
          <p:cNvPr id="587" name="Google Shape;587;p54"/>
          <p:cNvSpPr/>
          <p:nvPr>
            <p:ph idx="9" type="pic"/>
          </p:nvPr>
        </p:nvSpPr>
        <p:spPr>
          <a:xfrm>
            <a:off x="5195922" y="3489487"/>
            <a:ext cx="1643700" cy="1535100"/>
          </a:xfrm>
          <a:prstGeom prst="rect">
            <a:avLst/>
          </a:prstGeom>
          <a:noFill/>
          <a:ln>
            <a:noFill/>
          </a:ln>
        </p:spPr>
      </p:sp>
      <p:sp>
        <p:nvSpPr>
          <p:cNvPr id="588" name="Google Shape;588;p5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theme" Target="../theme/theme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idx="1" type="body"/>
          </p:nvPr>
        </p:nvSpPr>
        <p:spPr>
          <a:xfrm>
            <a:off x="228600" y="1895400"/>
            <a:ext cx="5760600" cy="3016800"/>
          </a:xfrm>
          <a:prstGeom prst="rect">
            <a:avLst/>
          </a:prstGeom>
          <a:noFill/>
          <a:ln>
            <a:noFill/>
          </a:ln>
        </p:spPr>
        <p:txBody>
          <a:bodyPr anchorCtr="0" anchor="t" bIns="91425" lIns="0" spcFirstLastPara="1" rIns="91425" wrap="square" tIns="0">
            <a:spAutoFit/>
          </a:bodyPr>
          <a:lstStyle>
            <a:lvl1pPr indent="-292100" lvl="0" marL="457200">
              <a:lnSpc>
                <a:spcPct val="115000"/>
              </a:lnSpc>
              <a:spcBef>
                <a:spcPts val="0"/>
              </a:spcBef>
              <a:spcAft>
                <a:spcPts val="0"/>
              </a:spcAft>
              <a:buClr>
                <a:schemeClr val="lt1"/>
              </a:buClr>
              <a:buSzPts val="1000"/>
              <a:buFont typeface="Red Hat Display"/>
              <a:buChar char="●"/>
              <a:defRPr sz="1000">
                <a:solidFill>
                  <a:schemeClr val="lt1"/>
                </a:solidFill>
                <a:latin typeface="Red Hat Display"/>
                <a:ea typeface="Red Hat Display"/>
                <a:cs typeface="Red Hat Display"/>
                <a:sym typeface="Red Hat Display"/>
              </a:defRPr>
            </a:lvl1pPr>
            <a:lvl2pPr indent="-292100" lvl="1" marL="914400">
              <a:lnSpc>
                <a:spcPct val="115000"/>
              </a:lnSpc>
              <a:spcBef>
                <a:spcPts val="800"/>
              </a:spcBef>
              <a:spcAft>
                <a:spcPts val="0"/>
              </a:spcAft>
              <a:buClr>
                <a:schemeClr val="lt1"/>
              </a:buClr>
              <a:buSzPts val="1000"/>
              <a:buFont typeface="Red Hat Display"/>
              <a:buChar char="○"/>
              <a:defRPr sz="1000">
                <a:solidFill>
                  <a:schemeClr val="lt1"/>
                </a:solidFill>
                <a:latin typeface="Red Hat Display"/>
                <a:ea typeface="Red Hat Display"/>
                <a:cs typeface="Red Hat Display"/>
                <a:sym typeface="Red Hat Display"/>
              </a:defRPr>
            </a:lvl2pPr>
            <a:lvl3pPr indent="-292100" lvl="2" marL="1371600">
              <a:lnSpc>
                <a:spcPct val="115000"/>
              </a:lnSpc>
              <a:spcBef>
                <a:spcPts val="800"/>
              </a:spcBef>
              <a:spcAft>
                <a:spcPts val="0"/>
              </a:spcAft>
              <a:buClr>
                <a:schemeClr val="lt1"/>
              </a:buClr>
              <a:buSzPts val="1000"/>
              <a:buFont typeface="Red Hat Display"/>
              <a:buChar char="■"/>
              <a:defRPr sz="1000">
                <a:solidFill>
                  <a:schemeClr val="lt1"/>
                </a:solidFill>
                <a:latin typeface="Red Hat Display"/>
                <a:ea typeface="Red Hat Display"/>
                <a:cs typeface="Red Hat Display"/>
                <a:sym typeface="Red Hat Display"/>
              </a:defRPr>
            </a:lvl3pPr>
            <a:lvl4pPr indent="-292100" lvl="3" marL="1828800">
              <a:lnSpc>
                <a:spcPct val="115000"/>
              </a:lnSpc>
              <a:spcBef>
                <a:spcPts val="800"/>
              </a:spcBef>
              <a:spcAft>
                <a:spcPts val="0"/>
              </a:spcAft>
              <a:buClr>
                <a:schemeClr val="lt1"/>
              </a:buClr>
              <a:buSzPts val="1000"/>
              <a:buFont typeface="Red Hat Display"/>
              <a:buChar char="●"/>
              <a:defRPr sz="1000">
                <a:solidFill>
                  <a:schemeClr val="lt1"/>
                </a:solidFill>
                <a:latin typeface="Red Hat Display"/>
                <a:ea typeface="Red Hat Display"/>
                <a:cs typeface="Red Hat Display"/>
                <a:sym typeface="Red Hat Display"/>
              </a:defRPr>
            </a:lvl4pPr>
            <a:lvl5pPr indent="-292100" lvl="4" marL="2286000">
              <a:lnSpc>
                <a:spcPct val="115000"/>
              </a:lnSpc>
              <a:spcBef>
                <a:spcPts val="800"/>
              </a:spcBef>
              <a:spcAft>
                <a:spcPts val="0"/>
              </a:spcAft>
              <a:buClr>
                <a:schemeClr val="lt1"/>
              </a:buClr>
              <a:buSzPts val="1000"/>
              <a:buFont typeface="Red Hat Display"/>
              <a:buChar char="○"/>
              <a:defRPr sz="1000">
                <a:solidFill>
                  <a:schemeClr val="lt1"/>
                </a:solidFill>
                <a:latin typeface="Red Hat Display"/>
                <a:ea typeface="Red Hat Display"/>
                <a:cs typeface="Red Hat Display"/>
                <a:sym typeface="Red Hat Display"/>
              </a:defRPr>
            </a:lvl5pPr>
            <a:lvl6pPr indent="-292100" lvl="5" marL="2743200">
              <a:lnSpc>
                <a:spcPct val="115000"/>
              </a:lnSpc>
              <a:spcBef>
                <a:spcPts val="800"/>
              </a:spcBef>
              <a:spcAft>
                <a:spcPts val="0"/>
              </a:spcAft>
              <a:buClr>
                <a:schemeClr val="lt1"/>
              </a:buClr>
              <a:buSzPts val="1000"/>
              <a:buFont typeface="Red Hat Display"/>
              <a:buChar char="■"/>
              <a:defRPr sz="1000">
                <a:solidFill>
                  <a:schemeClr val="lt1"/>
                </a:solidFill>
                <a:latin typeface="Red Hat Display"/>
                <a:ea typeface="Red Hat Display"/>
                <a:cs typeface="Red Hat Display"/>
                <a:sym typeface="Red Hat Display"/>
              </a:defRPr>
            </a:lvl6pPr>
            <a:lvl7pPr indent="-292100" lvl="6" marL="3200400">
              <a:lnSpc>
                <a:spcPct val="115000"/>
              </a:lnSpc>
              <a:spcBef>
                <a:spcPts val="800"/>
              </a:spcBef>
              <a:spcAft>
                <a:spcPts val="0"/>
              </a:spcAft>
              <a:buClr>
                <a:schemeClr val="lt1"/>
              </a:buClr>
              <a:buSzPts val="1000"/>
              <a:buFont typeface="Red Hat Display"/>
              <a:buChar char="●"/>
              <a:defRPr sz="1000">
                <a:solidFill>
                  <a:schemeClr val="lt1"/>
                </a:solidFill>
                <a:latin typeface="Red Hat Display"/>
                <a:ea typeface="Red Hat Display"/>
                <a:cs typeface="Red Hat Display"/>
                <a:sym typeface="Red Hat Display"/>
              </a:defRPr>
            </a:lvl7pPr>
            <a:lvl8pPr indent="-292100" lvl="7" marL="3657600">
              <a:lnSpc>
                <a:spcPct val="115000"/>
              </a:lnSpc>
              <a:spcBef>
                <a:spcPts val="800"/>
              </a:spcBef>
              <a:spcAft>
                <a:spcPts val="0"/>
              </a:spcAft>
              <a:buClr>
                <a:schemeClr val="lt1"/>
              </a:buClr>
              <a:buSzPts val="1000"/>
              <a:buFont typeface="Red Hat Display"/>
              <a:buChar char="○"/>
              <a:defRPr sz="1000">
                <a:solidFill>
                  <a:schemeClr val="lt1"/>
                </a:solidFill>
                <a:latin typeface="Red Hat Display"/>
                <a:ea typeface="Red Hat Display"/>
                <a:cs typeface="Red Hat Display"/>
                <a:sym typeface="Red Hat Display"/>
              </a:defRPr>
            </a:lvl8pPr>
            <a:lvl9pPr indent="-292100" lvl="8" marL="4114800">
              <a:lnSpc>
                <a:spcPct val="115000"/>
              </a:lnSpc>
              <a:spcBef>
                <a:spcPts val="800"/>
              </a:spcBef>
              <a:spcAft>
                <a:spcPts val="800"/>
              </a:spcAft>
              <a:buClr>
                <a:schemeClr val="lt1"/>
              </a:buClr>
              <a:buSzPts val="1000"/>
              <a:buFont typeface="Red Hat Display"/>
              <a:buChar char="■"/>
              <a:defRPr sz="1000">
                <a:solidFill>
                  <a:schemeClr val="lt1"/>
                </a:solidFill>
                <a:latin typeface="Red Hat Display"/>
                <a:ea typeface="Red Hat Display"/>
                <a:cs typeface="Red Hat Display"/>
                <a:sym typeface="Red Hat Display"/>
              </a:defRPr>
            </a:lvl9pPr>
          </a:lstStyle>
          <a:p/>
        </p:txBody>
      </p:sp>
      <p:sp>
        <p:nvSpPr>
          <p:cNvPr id="52" name="Google Shape;52;p13"/>
          <p:cNvSpPr txBox="1"/>
          <p:nvPr>
            <p:ph type="title"/>
          </p:nvPr>
        </p:nvSpPr>
        <p:spPr>
          <a:xfrm>
            <a:off x="188850" y="312400"/>
            <a:ext cx="4469700" cy="449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400"/>
              <a:buFont typeface="Red Hat Display"/>
              <a:buNone/>
              <a:defRPr sz="2400">
                <a:solidFill>
                  <a:schemeClr val="dk2"/>
                </a:solidFill>
                <a:latin typeface="Red Hat Display"/>
                <a:ea typeface="Red Hat Display"/>
                <a:cs typeface="Red Hat Display"/>
                <a:sym typeface="Red Hat Display"/>
              </a:defRPr>
            </a:lvl1pPr>
            <a:lvl2pPr lvl="1">
              <a:spcBef>
                <a:spcPts val="0"/>
              </a:spcBef>
              <a:spcAft>
                <a:spcPts val="0"/>
              </a:spcAft>
              <a:buClr>
                <a:schemeClr val="dk2"/>
              </a:buClr>
              <a:buSzPts val="2400"/>
              <a:buFont typeface="Red Hat Display"/>
              <a:buNone/>
              <a:defRPr sz="2400">
                <a:solidFill>
                  <a:schemeClr val="dk2"/>
                </a:solidFill>
                <a:latin typeface="Red Hat Display"/>
                <a:ea typeface="Red Hat Display"/>
                <a:cs typeface="Red Hat Display"/>
                <a:sym typeface="Red Hat Display"/>
              </a:defRPr>
            </a:lvl2pPr>
            <a:lvl3pPr lvl="2">
              <a:spcBef>
                <a:spcPts val="0"/>
              </a:spcBef>
              <a:spcAft>
                <a:spcPts val="0"/>
              </a:spcAft>
              <a:buClr>
                <a:schemeClr val="dk2"/>
              </a:buClr>
              <a:buSzPts val="2400"/>
              <a:buFont typeface="Red Hat Display"/>
              <a:buNone/>
              <a:defRPr sz="2400">
                <a:solidFill>
                  <a:schemeClr val="dk2"/>
                </a:solidFill>
                <a:latin typeface="Red Hat Display"/>
                <a:ea typeface="Red Hat Display"/>
                <a:cs typeface="Red Hat Display"/>
                <a:sym typeface="Red Hat Display"/>
              </a:defRPr>
            </a:lvl3pPr>
            <a:lvl4pPr lvl="3">
              <a:spcBef>
                <a:spcPts val="0"/>
              </a:spcBef>
              <a:spcAft>
                <a:spcPts val="0"/>
              </a:spcAft>
              <a:buClr>
                <a:schemeClr val="dk2"/>
              </a:buClr>
              <a:buSzPts val="2400"/>
              <a:buFont typeface="Red Hat Display"/>
              <a:buNone/>
              <a:defRPr sz="2400">
                <a:solidFill>
                  <a:schemeClr val="dk2"/>
                </a:solidFill>
                <a:latin typeface="Red Hat Display"/>
                <a:ea typeface="Red Hat Display"/>
                <a:cs typeface="Red Hat Display"/>
                <a:sym typeface="Red Hat Display"/>
              </a:defRPr>
            </a:lvl4pPr>
            <a:lvl5pPr lvl="4">
              <a:spcBef>
                <a:spcPts val="0"/>
              </a:spcBef>
              <a:spcAft>
                <a:spcPts val="0"/>
              </a:spcAft>
              <a:buClr>
                <a:schemeClr val="dk2"/>
              </a:buClr>
              <a:buSzPts val="2400"/>
              <a:buFont typeface="Red Hat Display"/>
              <a:buNone/>
              <a:defRPr sz="2400">
                <a:solidFill>
                  <a:schemeClr val="dk2"/>
                </a:solidFill>
                <a:latin typeface="Red Hat Display"/>
                <a:ea typeface="Red Hat Display"/>
                <a:cs typeface="Red Hat Display"/>
                <a:sym typeface="Red Hat Display"/>
              </a:defRPr>
            </a:lvl5pPr>
            <a:lvl6pPr lvl="5">
              <a:spcBef>
                <a:spcPts val="0"/>
              </a:spcBef>
              <a:spcAft>
                <a:spcPts val="0"/>
              </a:spcAft>
              <a:buClr>
                <a:schemeClr val="dk2"/>
              </a:buClr>
              <a:buSzPts val="2400"/>
              <a:buFont typeface="Red Hat Display"/>
              <a:buNone/>
              <a:defRPr sz="2400">
                <a:solidFill>
                  <a:schemeClr val="dk2"/>
                </a:solidFill>
                <a:latin typeface="Red Hat Display"/>
                <a:ea typeface="Red Hat Display"/>
                <a:cs typeface="Red Hat Display"/>
                <a:sym typeface="Red Hat Display"/>
              </a:defRPr>
            </a:lvl6pPr>
            <a:lvl7pPr lvl="6">
              <a:spcBef>
                <a:spcPts val="0"/>
              </a:spcBef>
              <a:spcAft>
                <a:spcPts val="0"/>
              </a:spcAft>
              <a:buClr>
                <a:schemeClr val="dk2"/>
              </a:buClr>
              <a:buSzPts val="2400"/>
              <a:buFont typeface="Red Hat Display"/>
              <a:buNone/>
              <a:defRPr sz="2400">
                <a:solidFill>
                  <a:schemeClr val="dk2"/>
                </a:solidFill>
                <a:latin typeface="Red Hat Display"/>
                <a:ea typeface="Red Hat Display"/>
                <a:cs typeface="Red Hat Display"/>
                <a:sym typeface="Red Hat Display"/>
              </a:defRPr>
            </a:lvl7pPr>
            <a:lvl8pPr lvl="7">
              <a:spcBef>
                <a:spcPts val="0"/>
              </a:spcBef>
              <a:spcAft>
                <a:spcPts val="0"/>
              </a:spcAft>
              <a:buClr>
                <a:schemeClr val="dk2"/>
              </a:buClr>
              <a:buSzPts val="2400"/>
              <a:buFont typeface="Red Hat Display"/>
              <a:buNone/>
              <a:defRPr sz="2400">
                <a:solidFill>
                  <a:schemeClr val="dk2"/>
                </a:solidFill>
                <a:latin typeface="Red Hat Display"/>
                <a:ea typeface="Red Hat Display"/>
                <a:cs typeface="Red Hat Display"/>
                <a:sym typeface="Red Hat Display"/>
              </a:defRPr>
            </a:lvl8pPr>
            <a:lvl9pPr lvl="8">
              <a:spcBef>
                <a:spcPts val="0"/>
              </a:spcBef>
              <a:spcAft>
                <a:spcPts val="0"/>
              </a:spcAft>
              <a:buClr>
                <a:schemeClr val="dk2"/>
              </a:buClr>
              <a:buSzPts val="2400"/>
              <a:buFont typeface="Red Hat Display"/>
              <a:buNone/>
              <a:defRPr sz="2400">
                <a:solidFill>
                  <a:schemeClr val="dk2"/>
                </a:solidFill>
                <a:latin typeface="Red Hat Display"/>
                <a:ea typeface="Red Hat Display"/>
                <a:cs typeface="Red Hat Display"/>
                <a:sym typeface="Red Hat Display"/>
              </a:defRPr>
            </a:lvl9pPr>
          </a:lstStyle>
          <a:p/>
        </p:txBody>
      </p:sp>
      <p:sp>
        <p:nvSpPr>
          <p:cNvPr id="53" name="Google Shape;53;p13"/>
          <p:cNvSpPr txBox="1"/>
          <p:nvPr>
            <p:ph idx="2" type="body"/>
          </p:nvPr>
        </p:nvSpPr>
        <p:spPr>
          <a:xfrm>
            <a:off x="4523800" y="1983025"/>
            <a:ext cx="4043400" cy="2478900"/>
          </a:xfrm>
          <a:prstGeom prst="rect">
            <a:avLst/>
          </a:prstGeom>
          <a:noFill/>
          <a:ln>
            <a:noFill/>
          </a:ln>
        </p:spPr>
        <p:txBody>
          <a:bodyPr anchorCtr="0" anchor="t" bIns="91425" lIns="91425" spcFirstLastPara="1" rIns="91425" wrap="square" tIns="91425">
            <a:noAutofit/>
          </a:bodyPr>
          <a:lstStyle>
            <a:lvl1pPr indent="-285750" lvl="0" marL="457200">
              <a:spcBef>
                <a:spcPts val="0"/>
              </a:spcBef>
              <a:spcAft>
                <a:spcPts val="0"/>
              </a:spcAft>
              <a:buClr>
                <a:schemeClr val="lt1"/>
              </a:buClr>
              <a:buSzPts val="900"/>
              <a:buFont typeface="Red Hat Display"/>
              <a:buChar char="●"/>
              <a:defRPr sz="900">
                <a:solidFill>
                  <a:schemeClr val="lt1"/>
                </a:solidFill>
                <a:latin typeface="Red Hat Display"/>
                <a:ea typeface="Red Hat Display"/>
                <a:cs typeface="Red Hat Display"/>
                <a:sym typeface="Red Hat Display"/>
              </a:defRPr>
            </a:lvl1pPr>
            <a:lvl2pPr indent="-285750" lvl="1" marL="914400">
              <a:spcBef>
                <a:spcPts val="0"/>
              </a:spcBef>
              <a:spcAft>
                <a:spcPts val="0"/>
              </a:spcAft>
              <a:buClr>
                <a:schemeClr val="lt1"/>
              </a:buClr>
              <a:buSzPts val="900"/>
              <a:buFont typeface="Red Hat Display"/>
              <a:buChar char="○"/>
              <a:defRPr sz="900">
                <a:solidFill>
                  <a:schemeClr val="lt1"/>
                </a:solidFill>
                <a:latin typeface="Red Hat Display"/>
                <a:ea typeface="Red Hat Display"/>
                <a:cs typeface="Red Hat Display"/>
                <a:sym typeface="Red Hat Display"/>
              </a:defRPr>
            </a:lvl2pPr>
            <a:lvl3pPr indent="-285750" lvl="2" marL="1371600">
              <a:spcBef>
                <a:spcPts val="0"/>
              </a:spcBef>
              <a:spcAft>
                <a:spcPts val="0"/>
              </a:spcAft>
              <a:buClr>
                <a:schemeClr val="lt1"/>
              </a:buClr>
              <a:buSzPts val="900"/>
              <a:buFont typeface="Red Hat Display"/>
              <a:buChar char="■"/>
              <a:defRPr sz="900">
                <a:solidFill>
                  <a:schemeClr val="lt1"/>
                </a:solidFill>
                <a:latin typeface="Red Hat Display"/>
                <a:ea typeface="Red Hat Display"/>
                <a:cs typeface="Red Hat Display"/>
                <a:sym typeface="Red Hat Display"/>
              </a:defRPr>
            </a:lvl3pPr>
            <a:lvl4pPr indent="-285750" lvl="3" marL="1828800">
              <a:spcBef>
                <a:spcPts val="0"/>
              </a:spcBef>
              <a:spcAft>
                <a:spcPts val="0"/>
              </a:spcAft>
              <a:buClr>
                <a:schemeClr val="lt1"/>
              </a:buClr>
              <a:buSzPts val="900"/>
              <a:buFont typeface="Red Hat Display"/>
              <a:buChar char="●"/>
              <a:defRPr sz="900">
                <a:solidFill>
                  <a:schemeClr val="lt1"/>
                </a:solidFill>
                <a:latin typeface="Red Hat Display"/>
                <a:ea typeface="Red Hat Display"/>
                <a:cs typeface="Red Hat Display"/>
                <a:sym typeface="Red Hat Display"/>
              </a:defRPr>
            </a:lvl4pPr>
            <a:lvl5pPr indent="-285750" lvl="4" marL="2286000">
              <a:spcBef>
                <a:spcPts val="0"/>
              </a:spcBef>
              <a:spcAft>
                <a:spcPts val="0"/>
              </a:spcAft>
              <a:buClr>
                <a:schemeClr val="lt1"/>
              </a:buClr>
              <a:buSzPts val="900"/>
              <a:buFont typeface="Red Hat Display"/>
              <a:buChar char="○"/>
              <a:defRPr sz="900">
                <a:solidFill>
                  <a:schemeClr val="lt1"/>
                </a:solidFill>
                <a:latin typeface="Red Hat Display"/>
                <a:ea typeface="Red Hat Display"/>
                <a:cs typeface="Red Hat Display"/>
                <a:sym typeface="Red Hat Display"/>
              </a:defRPr>
            </a:lvl5pPr>
            <a:lvl6pPr indent="-285750" lvl="5" marL="2743200">
              <a:spcBef>
                <a:spcPts val="0"/>
              </a:spcBef>
              <a:spcAft>
                <a:spcPts val="0"/>
              </a:spcAft>
              <a:buClr>
                <a:schemeClr val="lt1"/>
              </a:buClr>
              <a:buSzPts val="900"/>
              <a:buFont typeface="Red Hat Display"/>
              <a:buChar char="■"/>
              <a:defRPr sz="900">
                <a:solidFill>
                  <a:schemeClr val="lt1"/>
                </a:solidFill>
                <a:latin typeface="Red Hat Display"/>
                <a:ea typeface="Red Hat Display"/>
                <a:cs typeface="Red Hat Display"/>
                <a:sym typeface="Red Hat Display"/>
              </a:defRPr>
            </a:lvl6pPr>
            <a:lvl7pPr indent="-285750" lvl="6" marL="3200400">
              <a:spcBef>
                <a:spcPts val="0"/>
              </a:spcBef>
              <a:spcAft>
                <a:spcPts val="0"/>
              </a:spcAft>
              <a:buClr>
                <a:schemeClr val="lt1"/>
              </a:buClr>
              <a:buSzPts val="900"/>
              <a:buFont typeface="Red Hat Display"/>
              <a:buChar char="●"/>
              <a:defRPr sz="900">
                <a:solidFill>
                  <a:schemeClr val="lt1"/>
                </a:solidFill>
                <a:latin typeface="Red Hat Display"/>
                <a:ea typeface="Red Hat Display"/>
                <a:cs typeface="Red Hat Display"/>
                <a:sym typeface="Red Hat Display"/>
              </a:defRPr>
            </a:lvl7pPr>
            <a:lvl8pPr indent="-285750" lvl="7" marL="3657600">
              <a:spcBef>
                <a:spcPts val="0"/>
              </a:spcBef>
              <a:spcAft>
                <a:spcPts val="0"/>
              </a:spcAft>
              <a:buClr>
                <a:schemeClr val="lt1"/>
              </a:buClr>
              <a:buSzPts val="900"/>
              <a:buFont typeface="Red Hat Display"/>
              <a:buChar char="○"/>
              <a:defRPr sz="900">
                <a:solidFill>
                  <a:schemeClr val="lt1"/>
                </a:solidFill>
                <a:latin typeface="Red Hat Display"/>
                <a:ea typeface="Red Hat Display"/>
                <a:cs typeface="Red Hat Display"/>
                <a:sym typeface="Red Hat Display"/>
              </a:defRPr>
            </a:lvl8pPr>
            <a:lvl9pPr indent="-285750" lvl="8" marL="4114800">
              <a:spcBef>
                <a:spcPts val="0"/>
              </a:spcBef>
              <a:spcAft>
                <a:spcPts val="0"/>
              </a:spcAft>
              <a:buClr>
                <a:schemeClr val="lt1"/>
              </a:buClr>
              <a:buSzPts val="900"/>
              <a:buFont typeface="Red Hat Display"/>
              <a:buChar char="■"/>
              <a:defRPr sz="900">
                <a:solidFill>
                  <a:schemeClr val="lt1"/>
                </a:solidFill>
                <a:latin typeface="Red Hat Display"/>
                <a:ea typeface="Red Hat Display"/>
                <a:cs typeface="Red Hat Display"/>
                <a:sym typeface="Red Hat Display"/>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2" name="Shape 592"/>
        <p:cNvGrpSpPr/>
        <p:nvPr/>
      </p:nvGrpSpPr>
      <p:grpSpPr>
        <a:xfrm>
          <a:off x="0" y="0"/>
          <a:ext cx="0" cy="0"/>
          <a:chOff x="0" y="0"/>
          <a:chExt cx="0" cy="0"/>
        </a:xfrm>
      </p:grpSpPr>
      <p:sp>
        <p:nvSpPr>
          <p:cNvPr id="593" name="Google Shape;593;p55"/>
          <p:cNvSpPr txBox="1"/>
          <p:nvPr/>
        </p:nvSpPr>
        <p:spPr>
          <a:xfrm>
            <a:off x="781375" y="411800"/>
            <a:ext cx="7879200" cy="11697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3200">
                <a:solidFill>
                  <a:schemeClr val="lt1"/>
                </a:solidFill>
              </a:rPr>
              <a:t>Potato Leaf Disease Classification Using Deep Learning</a:t>
            </a:r>
            <a:endParaRPr b="1" sz="3200">
              <a:solidFill>
                <a:schemeClr val="lt1"/>
              </a:solidFill>
            </a:endParaRPr>
          </a:p>
        </p:txBody>
      </p:sp>
      <p:sp>
        <p:nvSpPr>
          <p:cNvPr id="594" name="Google Shape;594;p55"/>
          <p:cNvSpPr txBox="1"/>
          <p:nvPr/>
        </p:nvSpPr>
        <p:spPr>
          <a:xfrm>
            <a:off x="2510550" y="1690600"/>
            <a:ext cx="4122900" cy="6156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rPr>
              <a:t>Course Code: </a:t>
            </a:r>
            <a:r>
              <a:rPr b="1" lang="en">
                <a:solidFill>
                  <a:schemeClr val="lt1"/>
                </a:solidFill>
              </a:rPr>
              <a:t>PGDDS 203</a:t>
            </a:r>
            <a:endParaRPr>
              <a:solidFill>
                <a:schemeClr val="lt1"/>
              </a:solidFill>
            </a:endParaRPr>
          </a:p>
          <a:p>
            <a:pPr indent="0" lvl="0" marL="0" rtl="0" algn="ctr">
              <a:spcBef>
                <a:spcPts val="0"/>
              </a:spcBef>
              <a:spcAft>
                <a:spcPts val="0"/>
              </a:spcAft>
              <a:buNone/>
            </a:pPr>
            <a:r>
              <a:rPr lang="en">
                <a:solidFill>
                  <a:schemeClr val="lt1"/>
                </a:solidFill>
              </a:rPr>
              <a:t>Course Name: </a:t>
            </a:r>
            <a:r>
              <a:rPr b="1" lang="en">
                <a:solidFill>
                  <a:schemeClr val="lt1"/>
                </a:solidFill>
              </a:rPr>
              <a:t>Data Science Project</a:t>
            </a:r>
            <a:endParaRPr>
              <a:solidFill>
                <a:schemeClr val="lt1"/>
              </a:solidFill>
            </a:endParaRPr>
          </a:p>
        </p:txBody>
      </p:sp>
      <p:sp>
        <p:nvSpPr>
          <p:cNvPr id="595" name="Google Shape;595;p55"/>
          <p:cNvSpPr txBox="1"/>
          <p:nvPr/>
        </p:nvSpPr>
        <p:spPr>
          <a:xfrm>
            <a:off x="5217175" y="2459050"/>
            <a:ext cx="3443400" cy="1339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500">
                <a:solidFill>
                  <a:srgbClr val="FFFFFF"/>
                </a:solidFill>
              </a:rPr>
              <a:t>Submitted To:</a:t>
            </a:r>
            <a:endParaRPr b="1" sz="1500">
              <a:solidFill>
                <a:srgbClr val="FFFFFF"/>
              </a:solidFill>
            </a:endParaRPr>
          </a:p>
          <a:p>
            <a:pPr indent="0" lvl="0" marL="0" rtl="0" algn="r">
              <a:spcBef>
                <a:spcPts val="0"/>
              </a:spcBef>
              <a:spcAft>
                <a:spcPts val="0"/>
              </a:spcAft>
              <a:buNone/>
            </a:pPr>
            <a:r>
              <a:rPr lang="en" sz="1500">
                <a:solidFill>
                  <a:srgbClr val="FFFFFF"/>
                </a:solidFill>
              </a:rPr>
              <a:t>Afzal Hossain</a:t>
            </a:r>
            <a:endParaRPr sz="1500">
              <a:solidFill>
                <a:srgbClr val="FFFFFF"/>
              </a:solidFill>
            </a:endParaRPr>
          </a:p>
          <a:p>
            <a:pPr indent="0" lvl="0" marL="0" rtl="0" algn="r">
              <a:spcBef>
                <a:spcPts val="0"/>
              </a:spcBef>
              <a:spcAft>
                <a:spcPts val="0"/>
              </a:spcAft>
              <a:buNone/>
            </a:pPr>
            <a:r>
              <a:rPr lang="en" sz="1500">
                <a:solidFill>
                  <a:srgbClr val="FFFFFF"/>
                </a:solidFill>
              </a:rPr>
              <a:t>Assistant Professor</a:t>
            </a:r>
            <a:endParaRPr sz="1500">
              <a:solidFill>
                <a:srgbClr val="FFFFFF"/>
              </a:solidFill>
            </a:endParaRPr>
          </a:p>
          <a:p>
            <a:pPr indent="0" lvl="0" marL="0" rtl="0" algn="r">
              <a:spcBef>
                <a:spcPts val="0"/>
              </a:spcBef>
              <a:spcAft>
                <a:spcPts val="0"/>
              </a:spcAft>
              <a:buNone/>
            </a:pPr>
            <a:r>
              <a:t/>
            </a:r>
            <a:endParaRPr sz="1500">
              <a:solidFill>
                <a:srgbClr val="FFFFFF"/>
              </a:solidFill>
            </a:endParaRPr>
          </a:p>
          <a:p>
            <a:pPr indent="0" lvl="0" marL="0" rtl="0" algn="l">
              <a:spcBef>
                <a:spcPts val="0"/>
              </a:spcBef>
              <a:spcAft>
                <a:spcPts val="0"/>
              </a:spcAft>
              <a:buNone/>
            </a:pPr>
            <a:r>
              <a:t/>
            </a:r>
            <a:endParaRPr sz="1500">
              <a:solidFill>
                <a:srgbClr val="FFFFFF"/>
              </a:solidFill>
            </a:endParaRPr>
          </a:p>
        </p:txBody>
      </p:sp>
      <p:sp>
        <p:nvSpPr>
          <p:cNvPr id="596" name="Google Shape;596;p55"/>
          <p:cNvSpPr txBox="1"/>
          <p:nvPr/>
        </p:nvSpPr>
        <p:spPr>
          <a:xfrm>
            <a:off x="781375" y="2459050"/>
            <a:ext cx="4435800" cy="1727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rgbClr val="FFFFFF"/>
                </a:solidFill>
              </a:rPr>
              <a:t>Submitted By:</a:t>
            </a:r>
            <a:endParaRPr b="1" sz="1500">
              <a:solidFill>
                <a:srgbClr val="FFFFFF"/>
              </a:solidFill>
            </a:endParaRPr>
          </a:p>
          <a:p>
            <a:pPr indent="-323850" lvl="0" marL="457200" rtl="0" algn="l">
              <a:lnSpc>
                <a:spcPct val="115000"/>
              </a:lnSpc>
              <a:spcBef>
                <a:spcPts val="0"/>
              </a:spcBef>
              <a:spcAft>
                <a:spcPts val="0"/>
              </a:spcAft>
              <a:buClr>
                <a:srgbClr val="FFFFFF"/>
              </a:buClr>
              <a:buSzPts val="1500"/>
              <a:buChar char="●"/>
            </a:pPr>
            <a:r>
              <a:rPr lang="en" sz="1500">
                <a:solidFill>
                  <a:srgbClr val="FFFFFF"/>
                </a:solidFill>
              </a:rPr>
              <a:t>Asik Kadir (905251003)</a:t>
            </a:r>
            <a:endParaRPr sz="1500">
              <a:solidFill>
                <a:srgbClr val="FFFFFF"/>
              </a:solidFill>
            </a:endParaRPr>
          </a:p>
          <a:p>
            <a:pPr indent="-323850" lvl="0" marL="457200" rtl="0" algn="l">
              <a:lnSpc>
                <a:spcPct val="115000"/>
              </a:lnSpc>
              <a:spcBef>
                <a:spcPts val="0"/>
              </a:spcBef>
              <a:spcAft>
                <a:spcPts val="0"/>
              </a:spcAft>
              <a:buClr>
                <a:srgbClr val="FFFFFF"/>
              </a:buClr>
              <a:buSzPts val="1500"/>
              <a:buChar char="●"/>
            </a:pPr>
            <a:r>
              <a:rPr lang="en" sz="1500">
                <a:solidFill>
                  <a:srgbClr val="FFFFFF"/>
                </a:solidFill>
              </a:rPr>
              <a:t>Apurba Halder (905251027)</a:t>
            </a:r>
            <a:endParaRPr sz="1500">
              <a:solidFill>
                <a:srgbClr val="FFFFFF"/>
              </a:solidFill>
            </a:endParaRPr>
          </a:p>
          <a:p>
            <a:pPr indent="-323850" lvl="0" marL="457200" rtl="0" algn="l">
              <a:lnSpc>
                <a:spcPct val="115000"/>
              </a:lnSpc>
              <a:spcBef>
                <a:spcPts val="0"/>
              </a:spcBef>
              <a:spcAft>
                <a:spcPts val="0"/>
              </a:spcAft>
              <a:buClr>
                <a:srgbClr val="FFFFFF"/>
              </a:buClr>
              <a:buSzPts val="1500"/>
              <a:buChar char="●"/>
            </a:pPr>
            <a:r>
              <a:rPr lang="en" sz="1500">
                <a:solidFill>
                  <a:srgbClr val="FFFFFF"/>
                </a:solidFill>
              </a:rPr>
              <a:t>Tridib Das Sourav (905251023)</a:t>
            </a:r>
            <a:endParaRPr sz="1500">
              <a:solidFill>
                <a:srgbClr val="FFFFFF"/>
              </a:solidFill>
            </a:endParaRPr>
          </a:p>
          <a:p>
            <a:pPr indent="-323850" lvl="0" marL="457200" rtl="0" algn="l">
              <a:lnSpc>
                <a:spcPct val="115000"/>
              </a:lnSpc>
              <a:spcBef>
                <a:spcPts val="0"/>
              </a:spcBef>
              <a:spcAft>
                <a:spcPts val="0"/>
              </a:spcAft>
              <a:buClr>
                <a:srgbClr val="FFFFFF"/>
              </a:buClr>
              <a:buSzPts val="1500"/>
              <a:buChar char="●"/>
            </a:pPr>
            <a:r>
              <a:rPr lang="en" sz="1500">
                <a:solidFill>
                  <a:srgbClr val="FFFFFF"/>
                </a:solidFill>
              </a:rPr>
              <a:t>Mohammad Shahadat Hossain (905251015)</a:t>
            </a:r>
            <a:endParaRPr sz="1500">
              <a:solidFill>
                <a:srgbClr val="FFFFFF"/>
              </a:solidFill>
            </a:endParaRPr>
          </a:p>
          <a:p>
            <a:pPr indent="0" lvl="0" marL="0" rtl="0" algn="l">
              <a:lnSpc>
                <a:spcPct val="115000"/>
              </a:lnSpc>
              <a:spcBef>
                <a:spcPts val="0"/>
              </a:spcBef>
              <a:spcAft>
                <a:spcPts val="0"/>
              </a:spcAft>
              <a:buNone/>
            </a:pPr>
            <a:r>
              <a:t/>
            </a:r>
            <a:endParaRPr>
              <a:solidFill>
                <a:srgbClr val="FFFFFF"/>
              </a:solidFill>
            </a:endParaRPr>
          </a:p>
        </p:txBody>
      </p:sp>
      <p:sp>
        <p:nvSpPr>
          <p:cNvPr id="597" name="Google Shape;597;p55"/>
          <p:cNvSpPr txBox="1"/>
          <p:nvPr/>
        </p:nvSpPr>
        <p:spPr>
          <a:xfrm>
            <a:off x="2354100" y="4186750"/>
            <a:ext cx="4435800" cy="7389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1"/>
                </a:solidFill>
              </a:rPr>
              <a:t>Post Graduate Diploma in Data Science</a:t>
            </a:r>
            <a:endParaRPr sz="1800">
              <a:solidFill>
                <a:schemeClr val="lt1"/>
              </a:solidFill>
            </a:endParaRPr>
          </a:p>
          <a:p>
            <a:pPr indent="0" lvl="0" marL="0" rtl="0" algn="ctr">
              <a:spcBef>
                <a:spcPts val="0"/>
              </a:spcBef>
              <a:spcAft>
                <a:spcPts val="0"/>
              </a:spcAft>
              <a:buNone/>
            </a:pPr>
            <a:r>
              <a:rPr lang="en" sz="1800">
                <a:solidFill>
                  <a:schemeClr val="lt1"/>
                </a:solidFill>
              </a:rPr>
              <a:t>United International University</a:t>
            </a:r>
            <a:endParaRPr sz="18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64"/>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Model Training Details</a:t>
            </a:r>
            <a:endParaRPr>
              <a:solidFill>
                <a:schemeClr val="dk2"/>
              </a:solidFill>
            </a:endParaRPr>
          </a:p>
        </p:txBody>
      </p:sp>
      <p:pic>
        <p:nvPicPr>
          <p:cNvPr id="657" name="Google Shape;657;p64"/>
          <p:cNvPicPr preferRelativeResize="0"/>
          <p:nvPr/>
        </p:nvPicPr>
        <p:blipFill>
          <a:blip r:embed="rId3">
            <a:alphaModFix/>
          </a:blip>
          <a:stretch>
            <a:fillRect/>
          </a:stretch>
        </p:blipFill>
        <p:spPr>
          <a:xfrm>
            <a:off x="365713" y="1248700"/>
            <a:ext cx="8412575" cy="3181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65"/>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Classification Report</a:t>
            </a:r>
            <a:endParaRPr>
              <a:solidFill>
                <a:schemeClr val="dk2"/>
              </a:solidFill>
            </a:endParaRPr>
          </a:p>
        </p:txBody>
      </p:sp>
      <p:sp>
        <p:nvSpPr>
          <p:cNvPr id="663" name="Google Shape;663;p65"/>
          <p:cNvSpPr txBox="1"/>
          <p:nvPr/>
        </p:nvSpPr>
        <p:spPr>
          <a:xfrm>
            <a:off x="4598400" y="1240900"/>
            <a:ext cx="4221000" cy="29553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Key </a:t>
            </a:r>
            <a:r>
              <a:rPr lang="en" sz="1800">
                <a:solidFill>
                  <a:schemeClr val="lt1"/>
                </a:solidFill>
              </a:rPr>
              <a:t>Insights</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Perfect precision for Early Blight</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Strong model generalization</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Excellent performance despite class imbalance</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p:txBody>
      </p:sp>
      <p:sp>
        <p:nvSpPr>
          <p:cNvPr id="664" name="Google Shape;664;p65"/>
          <p:cNvSpPr txBox="1"/>
          <p:nvPr/>
        </p:nvSpPr>
        <p:spPr>
          <a:xfrm>
            <a:off x="306450" y="1240900"/>
            <a:ext cx="4221000" cy="4617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Overall Test Accuracy: 98%</a:t>
            </a:r>
            <a:endParaRPr sz="1800">
              <a:solidFill>
                <a:schemeClr val="lt1"/>
              </a:solidFill>
            </a:endParaRPr>
          </a:p>
        </p:txBody>
      </p:sp>
      <p:graphicFrame>
        <p:nvGraphicFramePr>
          <p:cNvPr id="665" name="Google Shape;665;p65"/>
          <p:cNvGraphicFramePr/>
          <p:nvPr/>
        </p:nvGraphicFramePr>
        <p:xfrm>
          <a:off x="306450" y="1813800"/>
          <a:ext cx="3000000" cy="3000000"/>
        </p:xfrm>
        <a:graphic>
          <a:graphicData uri="http://schemas.openxmlformats.org/drawingml/2006/table">
            <a:tbl>
              <a:tblPr>
                <a:noFill/>
                <a:tableStyleId>{1C67AFA9-9EAE-4316-8338-2AB782DAC1B8}</a:tableStyleId>
              </a:tblPr>
              <a:tblGrid>
                <a:gridCol w="1055250"/>
                <a:gridCol w="1055250"/>
                <a:gridCol w="1055250"/>
                <a:gridCol w="1055250"/>
              </a:tblGrid>
              <a:tr h="589300">
                <a:tc>
                  <a:txBody>
                    <a:bodyPr/>
                    <a:lstStyle/>
                    <a:p>
                      <a:pPr indent="0" lvl="0" marL="0" rtl="0" algn="l">
                        <a:spcBef>
                          <a:spcPts val="0"/>
                        </a:spcBef>
                        <a:spcAft>
                          <a:spcPts val="0"/>
                        </a:spcAft>
                        <a:buNone/>
                      </a:pPr>
                      <a:r>
                        <a:rPr lang="en">
                          <a:solidFill>
                            <a:srgbClr val="FFFFFF"/>
                          </a:solidFill>
                        </a:rPr>
                        <a:t>Class</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Precision</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Recall</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F1-Score</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r>
              <a:tr h="659725">
                <a:tc>
                  <a:txBody>
                    <a:bodyPr/>
                    <a:lstStyle/>
                    <a:p>
                      <a:pPr indent="0" lvl="0" marL="0" rtl="0" algn="l">
                        <a:spcBef>
                          <a:spcPts val="0"/>
                        </a:spcBef>
                        <a:spcAft>
                          <a:spcPts val="0"/>
                        </a:spcAft>
                        <a:buNone/>
                      </a:pPr>
                      <a:r>
                        <a:rPr lang="en">
                          <a:solidFill>
                            <a:srgbClr val="FFFFFF"/>
                          </a:solidFill>
                        </a:rPr>
                        <a:t>Early Blight</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1.00</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0.96</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0.98</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r>
              <a:tr h="566675">
                <a:tc>
                  <a:txBody>
                    <a:bodyPr/>
                    <a:lstStyle/>
                    <a:p>
                      <a:pPr indent="0" lvl="0" marL="0" rtl="0" algn="l">
                        <a:spcBef>
                          <a:spcPts val="0"/>
                        </a:spcBef>
                        <a:spcAft>
                          <a:spcPts val="0"/>
                        </a:spcAft>
                        <a:buNone/>
                      </a:pPr>
                      <a:r>
                        <a:rPr lang="en">
                          <a:solidFill>
                            <a:srgbClr val="FFFFFF"/>
                          </a:solidFill>
                        </a:rPr>
                        <a:t>Late Blight</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0.97</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0.99</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0.98</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r>
              <a:tr h="566675">
                <a:tc>
                  <a:txBody>
                    <a:bodyPr/>
                    <a:lstStyle/>
                    <a:p>
                      <a:pPr indent="0" lvl="0" marL="0" rtl="0" algn="l">
                        <a:spcBef>
                          <a:spcPts val="0"/>
                        </a:spcBef>
                        <a:spcAft>
                          <a:spcPts val="0"/>
                        </a:spcAft>
                        <a:buNone/>
                      </a:pPr>
                      <a:r>
                        <a:rPr lang="en">
                          <a:solidFill>
                            <a:srgbClr val="FFFFFF"/>
                          </a:solidFill>
                        </a:rPr>
                        <a:t>Healthy</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0.94</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1.00</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0.97</a:t>
                      </a:r>
                      <a:endParaRPr>
                        <a:solidFill>
                          <a:srgbClr val="FFFFFF"/>
                        </a:solidFill>
                      </a:endParaRPr>
                    </a:p>
                  </a:txBody>
                  <a:tcPr marT="91425" marB="91425" marR="91425" marL="91425">
                    <a:lnL cap="flat" cmpd="sng" w="9525">
                      <a:solidFill>
                        <a:srgbClr val="FFFF00"/>
                      </a:solidFill>
                      <a:prstDash val="solid"/>
                      <a:round/>
                      <a:headEnd len="sm" w="sm" type="none"/>
                      <a:tailEnd len="sm" w="sm" type="none"/>
                    </a:lnL>
                    <a:lnR cap="flat" cmpd="sng" w="9525">
                      <a:solidFill>
                        <a:srgbClr val="FFFF00"/>
                      </a:solidFill>
                      <a:prstDash val="solid"/>
                      <a:round/>
                      <a:headEnd len="sm" w="sm" type="none"/>
                      <a:tailEnd len="sm" w="sm" type="none"/>
                    </a:lnR>
                    <a:lnT cap="flat" cmpd="sng" w="9525">
                      <a:solidFill>
                        <a:srgbClr val="FFFF00"/>
                      </a:solidFill>
                      <a:prstDash val="solid"/>
                      <a:round/>
                      <a:headEnd len="sm" w="sm" type="none"/>
                      <a:tailEnd len="sm" w="sm" type="none"/>
                    </a:lnT>
                    <a:lnB cap="flat" cmpd="sng" w="9525">
                      <a:solidFill>
                        <a:srgbClr val="FFFF00"/>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66"/>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Confusion Matrix</a:t>
            </a:r>
            <a:endParaRPr>
              <a:solidFill>
                <a:schemeClr val="dk2"/>
              </a:solidFill>
            </a:endParaRPr>
          </a:p>
        </p:txBody>
      </p:sp>
      <p:sp>
        <p:nvSpPr>
          <p:cNvPr id="671" name="Google Shape;671;p66"/>
          <p:cNvSpPr txBox="1"/>
          <p:nvPr/>
        </p:nvSpPr>
        <p:spPr>
          <a:xfrm>
            <a:off x="400350" y="1219288"/>
            <a:ext cx="4046700" cy="34479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Observations</a:t>
            </a:r>
            <a:endParaRPr sz="1800">
              <a:solidFill>
                <a:schemeClr val="lt1"/>
              </a:solidFill>
            </a:endParaRPr>
          </a:p>
          <a:p>
            <a:pPr indent="0" lvl="0" marL="457200" rtl="0" algn="l">
              <a:spcBef>
                <a:spcPts val="0"/>
              </a:spcBef>
              <a:spcAft>
                <a:spcPts val="0"/>
              </a:spcAft>
              <a:buNone/>
            </a:pPr>
            <a:r>
              <a:t/>
            </a:r>
            <a:endParaRPr sz="18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Strong diagonal → high correct predictions</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Minor confusion between Early &amp; Late Blight</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All healthy leaves predicted correctly (100% recall)</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Errors caused by visual similarities in advanced infection</a:t>
            </a:r>
            <a:endParaRPr sz="1600">
              <a:solidFill>
                <a:schemeClr val="lt1"/>
              </a:solidFill>
            </a:endParaRPr>
          </a:p>
        </p:txBody>
      </p:sp>
      <p:pic>
        <p:nvPicPr>
          <p:cNvPr id="672" name="Google Shape;672;p66"/>
          <p:cNvPicPr preferRelativeResize="0"/>
          <p:nvPr/>
        </p:nvPicPr>
        <p:blipFill>
          <a:blip r:embed="rId3">
            <a:alphaModFix/>
          </a:blip>
          <a:stretch>
            <a:fillRect/>
          </a:stretch>
        </p:blipFill>
        <p:spPr>
          <a:xfrm>
            <a:off x="4685550" y="1240888"/>
            <a:ext cx="4046699" cy="340468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sp>
        <p:nvSpPr>
          <p:cNvPr id="677" name="Google Shape;677;p67"/>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Sample Predictions</a:t>
            </a:r>
            <a:endParaRPr>
              <a:solidFill>
                <a:schemeClr val="dk2"/>
              </a:solidFill>
            </a:endParaRPr>
          </a:p>
        </p:txBody>
      </p:sp>
      <p:pic>
        <p:nvPicPr>
          <p:cNvPr id="678" name="Google Shape;678;p67"/>
          <p:cNvPicPr preferRelativeResize="0"/>
          <p:nvPr/>
        </p:nvPicPr>
        <p:blipFill rotWithShape="1">
          <a:blip r:embed="rId3">
            <a:alphaModFix/>
          </a:blip>
          <a:srcRect b="37362" l="0" r="0" t="0"/>
          <a:stretch/>
        </p:blipFill>
        <p:spPr>
          <a:xfrm>
            <a:off x="1531951" y="967500"/>
            <a:ext cx="5986200" cy="3930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p68"/>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Conclusion</a:t>
            </a:r>
            <a:endParaRPr>
              <a:solidFill>
                <a:schemeClr val="dk2"/>
              </a:solidFill>
            </a:endParaRPr>
          </a:p>
        </p:txBody>
      </p:sp>
      <p:sp>
        <p:nvSpPr>
          <p:cNvPr id="684" name="Google Shape;684;p68"/>
          <p:cNvSpPr txBox="1"/>
          <p:nvPr/>
        </p:nvSpPr>
        <p:spPr>
          <a:xfrm>
            <a:off x="1583850" y="1340400"/>
            <a:ext cx="5976300" cy="24627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Conclusion</a:t>
            </a:r>
            <a:endParaRPr sz="1800">
              <a:solidFill>
                <a:schemeClr val="lt1"/>
              </a:solidFill>
            </a:endParaRPr>
          </a:p>
          <a:p>
            <a:pPr indent="0" lvl="0" marL="457200" rtl="0" algn="l">
              <a:spcBef>
                <a:spcPts val="0"/>
              </a:spcBef>
              <a:spcAft>
                <a:spcPts val="0"/>
              </a:spcAft>
              <a:buNone/>
            </a:pPr>
            <a:r>
              <a:t/>
            </a:r>
            <a:endParaRPr sz="18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Custom CNN achieved 98% test accuracy</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Successfully differentiates Early Blight, Late Blight, Healthy</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Tkinter GUI enables real-world usability</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Lightweight model without pretrained networks</a:t>
            </a:r>
            <a:endParaRPr sz="16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69"/>
          <p:cNvSpPr txBox="1"/>
          <p:nvPr>
            <p:ph type="title"/>
          </p:nvPr>
        </p:nvSpPr>
        <p:spPr>
          <a:xfrm>
            <a:off x="1189349" y="22023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Thank You</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56"/>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Introduction</a:t>
            </a:r>
            <a:endParaRPr>
              <a:solidFill>
                <a:schemeClr val="dk2"/>
              </a:solidFill>
            </a:endParaRPr>
          </a:p>
        </p:txBody>
      </p:sp>
      <p:sp>
        <p:nvSpPr>
          <p:cNvPr id="603" name="Google Shape;603;p56"/>
          <p:cNvSpPr txBox="1"/>
          <p:nvPr/>
        </p:nvSpPr>
        <p:spPr>
          <a:xfrm>
            <a:off x="425550" y="1509750"/>
            <a:ext cx="8199000" cy="21240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n" sz="1800">
                <a:solidFill>
                  <a:schemeClr val="lt1"/>
                </a:solidFill>
              </a:rPr>
              <a:t>Potato crops are highly vulnerable to diseases like Early Blight and Late Blight, which can cause severe yield loss if not detected early. Traditional diagnosis through manual inspection is slow, subjective, and often inaccurate. </a:t>
            </a:r>
            <a:endParaRPr sz="1800">
              <a:solidFill>
                <a:schemeClr val="lt1"/>
              </a:solidFill>
            </a:endParaRPr>
          </a:p>
          <a:p>
            <a:pPr indent="0" lvl="0" marL="0" rtl="0" algn="just">
              <a:spcBef>
                <a:spcPts val="0"/>
              </a:spcBef>
              <a:spcAft>
                <a:spcPts val="0"/>
              </a:spcAft>
              <a:buNone/>
            </a:pPr>
            <a:r>
              <a:t/>
            </a:r>
            <a:endParaRPr sz="1800">
              <a:solidFill>
                <a:schemeClr val="lt1"/>
              </a:solidFill>
            </a:endParaRPr>
          </a:p>
          <a:p>
            <a:pPr indent="0" lvl="0" marL="0" rtl="0" algn="just">
              <a:spcBef>
                <a:spcPts val="0"/>
              </a:spcBef>
              <a:spcAft>
                <a:spcPts val="0"/>
              </a:spcAft>
              <a:buNone/>
            </a:pPr>
            <a:r>
              <a:rPr lang="en" sz="1800">
                <a:solidFill>
                  <a:schemeClr val="lt1"/>
                </a:solidFill>
              </a:rPr>
              <a:t>To solve this, we developed an automated disease detection system using a Custom Convolutional Neural Network (CNN) that classifies potato leaves into Early Blight, Late Blight, or Healthy.</a:t>
            </a:r>
            <a:endParaRPr sz="18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57"/>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Problem &amp; Objectives</a:t>
            </a:r>
            <a:endParaRPr>
              <a:solidFill>
                <a:schemeClr val="dk2"/>
              </a:solidFill>
            </a:endParaRPr>
          </a:p>
        </p:txBody>
      </p:sp>
      <p:sp>
        <p:nvSpPr>
          <p:cNvPr id="609" name="Google Shape;609;p57"/>
          <p:cNvSpPr txBox="1"/>
          <p:nvPr/>
        </p:nvSpPr>
        <p:spPr>
          <a:xfrm>
            <a:off x="425550" y="1232700"/>
            <a:ext cx="4099500" cy="31707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Problem Statement</a:t>
            </a:r>
            <a:endParaRPr sz="1800">
              <a:solidFill>
                <a:schemeClr val="lt1"/>
              </a:solidFill>
            </a:endParaRPr>
          </a:p>
          <a:p>
            <a:pPr indent="0" lvl="0" marL="0" rtl="0" algn="l">
              <a:spcBef>
                <a:spcPts val="0"/>
              </a:spcBef>
              <a:spcAft>
                <a:spcPts val="0"/>
              </a:spcAft>
              <a:buNone/>
            </a:pPr>
            <a:r>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Potato blights spread rapidly and severely impact global crop yield.</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Manual diagnosis is slow, subjective, and error-prone.</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Need for fast, automated, accurate disease detection using images.</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p:txBody>
      </p:sp>
      <p:sp>
        <p:nvSpPr>
          <p:cNvPr id="610" name="Google Shape;610;p57"/>
          <p:cNvSpPr txBox="1"/>
          <p:nvPr/>
        </p:nvSpPr>
        <p:spPr>
          <a:xfrm>
            <a:off x="4659150" y="1232700"/>
            <a:ext cx="4099500" cy="31707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Objectives</a:t>
            </a:r>
            <a:endParaRPr sz="1800">
              <a:solidFill>
                <a:schemeClr val="lt1"/>
              </a:solidFill>
            </a:endParaRPr>
          </a:p>
          <a:p>
            <a:pPr indent="0" lvl="0" marL="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Build a Custom CNN without pretrained models</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Achieve high classification accuracy</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Develop a Tkinter GUI for real-time testing</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Provide a portable solution for farmers &amp; researchers</a:t>
            </a:r>
            <a:endParaRPr sz="16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58"/>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Dataset Overview</a:t>
            </a:r>
            <a:endParaRPr>
              <a:solidFill>
                <a:schemeClr val="dk2"/>
              </a:solidFill>
            </a:endParaRPr>
          </a:p>
        </p:txBody>
      </p:sp>
      <p:sp>
        <p:nvSpPr>
          <p:cNvPr id="616" name="Google Shape;616;p58"/>
          <p:cNvSpPr txBox="1"/>
          <p:nvPr/>
        </p:nvSpPr>
        <p:spPr>
          <a:xfrm>
            <a:off x="425550" y="1232700"/>
            <a:ext cx="4099500" cy="31707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Dataset Description</a:t>
            </a:r>
            <a:endParaRPr sz="1800">
              <a:solidFill>
                <a:schemeClr val="lt1"/>
              </a:solidFill>
            </a:endParaRPr>
          </a:p>
          <a:p>
            <a:pPr indent="0" lvl="0" marL="0" rtl="0" algn="l">
              <a:spcBef>
                <a:spcPts val="0"/>
              </a:spcBef>
              <a:spcAft>
                <a:spcPts val="0"/>
              </a:spcAft>
              <a:buNone/>
            </a:pPr>
            <a:r>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Dataset from PlantVillage</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3 Classes:</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30200" lvl="0" marL="914400" rtl="0" algn="l">
              <a:spcBef>
                <a:spcPts val="0"/>
              </a:spcBef>
              <a:spcAft>
                <a:spcPts val="0"/>
              </a:spcAft>
              <a:buClr>
                <a:schemeClr val="lt1"/>
              </a:buClr>
              <a:buSzPts val="1600"/>
              <a:buChar char="●"/>
            </a:pPr>
            <a:r>
              <a:rPr lang="en" sz="1600">
                <a:solidFill>
                  <a:schemeClr val="lt1"/>
                </a:solidFill>
              </a:rPr>
              <a:t>Potato_Early_Blight</a:t>
            </a:r>
            <a:endParaRPr sz="1600">
              <a:solidFill>
                <a:schemeClr val="lt1"/>
              </a:solidFill>
            </a:endParaRPr>
          </a:p>
          <a:p>
            <a:pPr indent="-330200" lvl="0" marL="914400" rtl="0" algn="l">
              <a:spcBef>
                <a:spcPts val="0"/>
              </a:spcBef>
              <a:spcAft>
                <a:spcPts val="0"/>
              </a:spcAft>
              <a:buClr>
                <a:schemeClr val="lt1"/>
              </a:buClr>
              <a:buSzPts val="1600"/>
              <a:buChar char="●"/>
            </a:pPr>
            <a:r>
              <a:rPr lang="en" sz="1600">
                <a:solidFill>
                  <a:schemeClr val="lt1"/>
                </a:solidFill>
              </a:rPr>
              <a:t>Potato_Late_Blight</a:t>
            </a:r>
            <a:endParaRPr sz="1600">
              <a:solidFill>
                <a:schemeClr val="lt1"/>
              </a:solidFill>
            </a:endParaRPr>
          </a:p>
          <a:p>
            <a:pPr indent="-330200" lvl="0" marL="914400" rtl="0" algn="l">
              <a:spcBef>
                <a:spcPts val="0"/>
              </a:spcBef>
              <a:spcAft>
                <a:spcPts val="0"/>
              </a:spcAft>
              <a:buClr>
                <a:schemeClr val="lt1"/>
              </a:buClr>
              <a:buSzPts val="1600"/>
              <a:buChar char="●"/>
            </a:pPr>
            <a:r>
              <a:rPr lang="en" sz="1600">
                <a:solidFill>
                  <a:schemeClr val="lt1"/>
                </a:solidFill>
              </a:rPr>
              <a:t>Potato_Healthy</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p:txBody>
      </p:sp>
      <p:sp>
        <p:nvSpPr>
          <p:cNvPr id="617" name="Google Shape;617;p58"/>
          <p:cNvSpPr txBox="1"/>
          <p:nvPr/>
        </p:nvSpPr>
        <p:spPr>
          <a:xfrm>
            <a:off x="4659150" y="1232700"/>
            <a:ext cx="4099500" cy="31707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Preprocessing</a:t>
            </a:r>
            <a:endParaRPr sz="1800">
              <a:solidFill>
                <a:schemeClr val="lt1"/>
              </a:solidFill>
            </a:endParaRPr>
          </a:p>
          <a:p>
            <a:pPr indent="0" lvl="0" marL="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Image resizing (256×256)</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Pixel normalization</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One-hot encoding</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Shuffle + train/val/test split</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59"/>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Dataset Overview</a:t>
            </a:r>
            <a:endParaRPr>
              <a:solidFill>
                <a:schemeClr val="dk2"/>
              </a:solidFill>
            </a:endParaRPr>
          </a:p>
        </p:txBody>
      </p:sp>
      <p:pic>
        <p:nvPicPr>
          <p:cNvPr id="623" name="Google Shape;623;p59"/>
          <p:cNvPicPr preferRelativeResize="0"/>
          <p:nvPr/>
        </p:nvPicPr>
        <p:blipFill rotWithShape="1">
          <a:blip r:embed="rId3">
            <a:alphaModFix/>
          </a:blip>
          <a:srcRect b="0" l="0" r="0" t="0"/>
          <a:stretch/>
        </p:blipFill>
        <p:spPr>
          <a:xfrm>
            <a:off x="1009713" y="1106299"/>
            <a:ext cx="7030670" cy="1949200"/>
          </a:xfrm>
          <a:prstGeom prst="rect">
            <a:avLst/>
          </a:prstGeom>
          <a:noFill/>
          <a:ln>
            <a:noFill/>
          </a:ln>
        </p:spPr>
      </p:pic>
      <p:pic>
        <p:nvPicPr>
          <p:cNvPr id="624" name="Google Shape;624;p59"/>
          <p:cNvPicPr preferRelativeResize="0"/>
          <p:nvPr/>
        </p:nvPicPr>
        <p:blipFill>
          <a:blip r:embed="rId4">
            <a:alphaModFix/>
          </a:blip>
          <a:stretch>
            <a:fillRect/>
          </a:stretch>
        </p:blipFill>
        <p:spPr>
          <a:xfrm>
            <a:off x="1009725" y="3004275"/>
            <a:ext cx="7030641" cy="1949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60"/>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System Workflow</a:t>
            </a:r>
            <a:endParaRPr>
              <a:solidFill>
                <a:schemeClr val="dk2"/>
              </a:solidFill>
            </a:endParaRPr>
          </a:p>
        </p:txBody>
      </p:sp>
      <p:sp>
        <p:nvSpPr>
          <p:cNvPr id="630" name="Google Shape;630;p60"/>
          <p:cNvSpPr txBox="1"/>
          <p:nvPr/>
        </p:nvSpPr>
        <p:spPr>
          <a:xfrm>
            <a:off x="2192400" y="1355700"/>
            <a:ext cx="4853100" cy="24321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n" sz="1800">
                <a:solidFill>
                  <a:schemeClr val="lt1"/>
                </a:solidFill>
              </a:rPr>
              <a:t>End-to-End Pipeline</a:t>
            </a:r>
            <a:endParaRPr sz="1800">
              <a:solidFill>
                <a:schemeClr val="lt1"/>
              </a:solidFill>
            </a:endParaRPr>
          </a:p>
          <a:p>
            <a:pPr indent="0" lvl="0" marL="457200" rtl="0" algn="just">
              <a:spcBef>
                <a:spcPts val="0"/>
              </a:spcBef>
              <a:spcAft>
                <a:spcPts val="0"/>
              </a:spcAft>
              <a:buNone/>
            </a:pPr>
            <a:r>
              <a:t/>
            </a:r>
            <a:endParaRPr sz="1600">
              <a:solidFill>
                <a:schemeClr val="lt1"/>
              </a:solidFill>
            </a:endParaRPr>
          </a:p>
          <a:p>
            <a:pPr indent="-330200" lvl="0" marL="457200" rtl="0" algn="just">
              <a:spcBef>
                <a:spcPts val="0"/>
              </a:spcBef>
              <a:spcAft>
                <a:spcPts val="0"/>
              </a:spcAft>
              <a:buClr>
                <a:schemeClr val="lt1"/>
              </a:buClr>
              <a:buSzPts val="1600"/>
              <a:buChar char="●"/>
            </a:pPr>
            <a:r>
              <a:rPr lang="en" sz="1600">
                <a:solidFill>
                  <a:schemeClr val="lt1"/>
                </a:solidFill>
              </a:rPr>
              <a:t>Load dataset</a:t>
            </a:r>
            <a:endParaRPr sz="1600">
              <a:solidFill>
                <a:schemeClr val="lt1"/>
              </a:solidFill>
            </a:endParaRPr>
          </a:p>
          <a:p>
            <a:pPr indent="-330200" lvl="0" marL="457200" rtl="0" algn="just">
              <a:spcBef>
                <a:spcPts val="0"/>
              </a:spcBef>
              <a:spcAft>
                <a:spcPts val="0"/>
              </a:spcAft>
              <a:buClr>
                <a:schemeClr val="lt1"/>
              </a:buClr>
              <a:buSzPts val="1600"/>
              <a:buChar char="●"/>
            </a:pPr>
            <a:r>
              <a:rPr lang="en" sz="1600">
                <a:solidFill>
                  <a:schemeClr val="lt1"/>
                </a:solidFill>
              </a:rPr>
              <a:t>Preprocess images</a:t>
            </a:r>
            <a:endParaRPr sz="1600">
              <a:solidFill>
                <a:schemeClr val="lt1"/>
              </a:solidFill>
            </a:endParaRPr>
          </a:p>
          <a:p>
            <a:pPr indent="-330200" lvl="0" marL="457200" rtl="0" algn="just">
              <a:spcBef>
                <a:spcPts val="0"/>
              </a:spcBef>
              <a:spcAft>
                <a:spcPts val="0"/>
              </a:spcAft>
              <a:buClr>
                <a:schemeClr val="lt1"/>
              </a:buClr>
              <a:buSzPts val="1600"/>
              <a:buChar char="●"/>
            </a:pPr>
            <a:r>
              <a:rPr lang="en" sz="1600">
                <a:solidFill>
                  <a:schemeClr val="lt1"/>
                </a:solidFill>
              </a:rPr>
              <a:t>Train Custom CNN</a:t>
            </a:r>
            <a:endParaRPr sz="1600">
              <a:solidFill>
                <a:schemeClr val="lt1"/>
              </a:solidFill>
            </a:endParaRPr>
          </a:p>
          <a:p>
            <a:pPr indent="-330200" lvl="0" marL="457200" rtl="0" algn="just">
              <a:spcBef>
                <a:spcPts val="0"/>
              </a:spcBef>
              <a:spcAft>
                <a:spcPts val="0"/>
              </a:spcAft>
              <a:buClr>
                <a:schemeClr val="lt1"/>
              </a:buClr>
              <a:buSzPts val="1600"/>
              <a:buChar char="●"/>
            </a:pPr>
            <a:r>
              <a:rPr lang="en" sz="1600">
                <a:solidFill>
                  <a:schemeClr val="lt1"/>
                </a:solidFill>
              </a:rPr>
              <a:t>Evaluate model</a:t>
            </a:r>
            <a:endParaRPr sz="1600">
              <a:solidFill>
                <a:schemeClr val="lt1"/>
              </a:solidFill>
            </a:endParaRPr>
          </a:p>
          <a:p>
            <a:pPr indent="-330200" lvl="0" marL="457200" rtl="0" algn="just">
              <a:spcBef>
                <a:spcPts val="0"/>
              </a:spcBef>
              <a:spcAft>
                <a:spcPts val="0"/>
              </a:spcAft>
              <a:buClr>
                <a:schemeClr val="lt1"/>
              </a:buClr>
              <a:buSzPts val="1600"/>
              <a:buChar char="●"/>
            </a:pPr>
            <a:r>
              <a:rPr lang="en" sz="1600">
                <a:solidFill>
                  <a:schemeClr val="lt1"/>
                </a:solidFill>
              </a:rPr>
              <a:t>Save model → potato_model.h5</a:t>
            </a:r>
            <a:endParaRPr sz="1600">
              <a:solidFill>
                <a:schemeClr val="lt1"/>
              </a:solidFill>
            </a:endParaRPr>
          </a:p>
          <a:p>
            <a:pPr indent="-330200" lvl="0" marL="457200" rtl="0" algn="just">
              <a:spcBef>
                <a:spcPts val="0"/>
              </a:spcBef>
              <a:spcAft>
                <a:spcPts val="0"/>
              </a:spcAft>
              <a:buClr>
                <a:schemeClr val="lt1"/>
              </a:buClr>
              <a:buSzPts val="1600"/>
              <a:buChar char="●"/>
            </a:pPr>
            <a:r>
              <a:rPr lang="en" sz="1600">
                <a:solidFill>
                  <a:schemeClr val="lt1"/>
                </a:solidFill>
              </a:rPr>
              <a:t>Build Tkinter frontend</a:t>
            </a:r>
            <a:endParaRPr sz="1600">
              <a:solidFill>
                <a:schemeClr val="lt1"/>
              </a:solidFill>
            </a:endParaRPr>
          </a:p>
          <a:p>
            <a:pPr indent="-330200" lvl="0" marL="457200" rtl="0" algn="just">
              <a:spcBef>
                <a:spcPts val="0"/>
              </a:spcBef>
              <a:spcAft>
                <a:spcPts val="0"/>
              </a:spcAft>
              <a:buClr>
                <a:schemeClr val="lt1"/>
              </a:buClr>
              <a:buSzPts val="1600"/>
              <a:buChar char="●"/>
            </a:pPr>
            <a:r>
              <a:rPr lang="en" sz="1600">
                <a:solidFill>
                  <a:schemeClr val="lt1"/>
                </a:solidFill>
              </a:rPr>
              <a:t>User uploads image → Model predicts disease</a:t>
            </a:r>
            <a:endParaRPr sz="16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61"/>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Custom CNN Architecture</a:t>
            </a:r>
            <a:endParaRPr>
              <a:solidFill>
                <a:schemeClr val="dk2"/>
              </a:solidFill>
            </a:endParaRPr>
          </a:p>
        </p:txBody>
      </p:sp>
      <p:sp>
        <p:nvSpPr>
          <p:cNvPr id="636" name="Google Shape;636;p61"/>
          <p:cNvSpPr txBox="1"/>
          <p:nvPr/>
        </p:nvSpPr>
        <p:spPr>
          <a:xfrm>
            <a:off x="4598400" y="1240900"/>
            <a:ext cx="4221000" cy="27090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Purpose</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Extract low-level → high-level features</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Reduce overfitting using L2 regularization</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Produce class probability distribution</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p:txBody>
      </p:sp>
      <p:sp>
        <p:nvSpPr>
          <p:cNvPr id="637" name="Google Shape;637;p61"/>
          <p:cNvSpPr txBox="1"/>
          <p:nvPr/>
        </p:nvSpPr>
        <p:spPr>
          <a:xfrm>
            <a:off x="306450" y="1240900"/>
            <a:ext cx="4046700" cy="27090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Architecture Overview</a:t>
            </a:r>
            <a:endParaRPr sz="1800">
              <a:solidFill>
                <a:schemeClr val="lt1"/>
              </a:solidFill>
            </a:endParaRPr>
          </a:p>
          <a:p>
            <a:pPr indent="0" lvl="0" marL="457200" rtl="0" algn="l">
              <a:spcBef>
                <a:spcPts val="0"/>
              </a:spcBef>
              <a:spcAft>
                <a:spcPts val="0"/>
              </a:spcAft>
              <a:buNone/>
            </a:pPr>
            <a:r>
              <a:t/>
            </a:r>
            <a:endParaRPr sz="18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Conv2D (32 filters) + MaxPool</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Conv2D (64 filters) + MaxPool</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Conv2D (128 filters) + MaxPool</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Conv2D (128 filters + L2 Reg.) + MaxPool</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Flatten</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Dense (128, L2 Regularization)</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Dense Output (Softmax, 3 classes)</a:t>
            </a:r>
            <a:endParaRPr sz="16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62"/>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Custom CNN Architecture</a:t>
            </a:r>
            <a:endParaRPr>
              <a:solidFill>
                <a:schemeClr val="dk2"/>
              </a:solidFill>
            </a:endParaRPr>
          </a:p>
        </p:txBody>
      </p:sp>
      <p:pic>
        <p:nvPicPr>
          <p:cNvPr id="643" name="Google Shape;643;p62"/>
          <p:cNvPicPr preferRelativeResize="0"/>
          <p:nvPr/>
        </p:nvPicPr>
        <p:blipFill rotWithShape="1">
          <a:blip r:embed="rId3">
            <a:alphaModFix/>
          </a:blip>
          <a:srcRect b="9102" l="0" r="0" t="8823"/>
          <a:stretch/>
        </p:blipFill>
        <p:spPr>
          <a:xfrm>
            <a:off x="905100" y="1233625"/>
            <a:ext cx="7239901" cy="3237725"/>
          </a:xfrm>
          <a:prstGeom prst="rect">
            <a:avLst/>
          </a:prstGeom>
          <a:noFill/>
          <a:ln>
            <a:noFill/>
          </a:ln>
        </p:spPr>
      </p:pic>
      <p:pic>
        <p:nvPicPr>
          <p:cNvPr id="644" name="Google Shape;644;p62"/>
          <p:cNvPicPr preferRelativeResize="0"/>
          <p:nvPr/>
        </p:nvPicPr>
        <p:blipFill>
          <a:blip r:embed="rId4">
            <a:alphaModFix/>
          </a:blip>
          <a:stretch>
            <a:fillRect/>
          </a:stretch>
        </p:blipFill>
        <p:spPr>
          <a:xfrm>
            <a:off x="970800" y="2425725"/>
            <a:ext cx="834550" cy="912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63"/>
          <p:cNvSpPr txBox="1"/>
          <p:nvPr>
            <p:ph type="title"/>
          </p:nvPr>
        </p:nvSpPr>
        <p:spPr>
          <a:xfrm>
            <a:off x="1236299" y="228600"/>
            <a:ext cx="6765300" cy="738900"/>
          </a:xfrm>
          <a:prstGeom prst="rect">
            <a:avLst/>
          </a:prstGeom>
        </p:spPr>
        <p:txBody>
          <a:bodyPr anchorCtr="0" anchor="t" bIns="91425" lIns="0" spcFirstLastPara="1" rIns="91425" wrap="square" tIns="91425">
            <a:spAutoFit/>
          </a:bodyPr>
          <a:lstStyle/>
          <a:p>
            <a:pPr indent="0" lvl="0" marL="0" rtl="0" algn="ctr">
              <a:spcBef>
                <a:spcPts val="0"/>
              </a:spcBef>
              <a:spcAft>
                <a:spcPts val="0"/>
              </a:spcAft>
              <a:buNone/>
            </a:pPr>
            <a:r>
              <a:rPr lang="en"/>
              <a:t>Model Training Details</a:t>
            </a:r>
            <a:endParaRPr>
              <a:solidFill>
                <a:schemeClr val="dk2"/>
              </a:solidFill>
            </a:endParaRPr>
          </a:p>
        </p:txBody>
      </p:sp>
      <p:sp>
        <p:nvSpPr>
          <p:cNvPr id="650" name="Google Shape;650;p63"/>
          <p:cNvSpPr txBox="1"/>
          <p:nvPr/>
        </p:nvSpPr>
        <p:spPr>
          <a:xfrm>
            <a:off x="4598400" y="1240900"/>
            <a:ext cx="4221000" cy="32016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Key Notes</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Stable training</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No overfitting due to regularization</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317500" lvl="0" marL="457200" rtl="0" algn="l">
              <a:spcBef>
                <a:spcPts val="0"/>
              </a:spcBef>
              <a:spcAft>
                <a:spcPts val="0"/>
              </a:spcAft>
              <a:buClr>
                <a:schemeClr val="lt1"/>
              </a:buClr>
              <a:buSzPts val="1400"/>
              <a:buChar char="●"/>
            </a:pPr>
            <a:r>
              <a:rPr lang="en" sz="1600">
                <a:solidFill>
                  <a:schemeClr val="lt1"/>
                </a:solidFill>
              </a:rPr>
              <a:t>Strong train–validation consistency</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p:txBody>
      </p:sp>
      <p:sp>
        <p:nvSpPr>
          <p:cNvPr id="651" name="Google Shape;651;p63"/>
          <p:cNvSpPr txBox="1"/>
          <p:nvPr/>
        </p:nvSpPr>
        <p:spPr>
          <a:xfrm>
            <a:off x="306450" y="1240900"/>
            <a:ext cx="4046700" cy="3201600"/>
          </a:xfrm>
          <a:prstGeom prst="rect">
            <a:avLst/>
          </a:prstGeom>
          <a:noFill/>
          <a:ln cap="flat" cmpd="sng" w="9525">
            <a:solidFill>
              <a:srgbClr val="FFFF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Training Setup</a:t>
            </a:r>
            <a:endParaRPr sz="1800">
              <a:solidFill>
                <a:schemeClr val="lt1"/>
              </a:solidFill>
            </a:endParaRPr>
          </a:p>
          <a:p>
            <a:pPr indent="0" lvl="0" marL="457200" rtl="0" algn="l">
              <a:spcBef>
                <a:spcPts val="0"/>
              </a:spcBef>
              <a:spcAft>
                <a:spcPts val="0"/>
              </a:spcAft>
              <a:buNone/>
            </a:pPr>
            <a:r>
              <a:t/>
            </a:r>
            <a:endParaRPr sz="18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Optimizer: Adam</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Loss: Categorical </a:t>
            </a:r>
            <a:r>
              <a:rPr lang="en" sz="1600">
                <a:solidFill>
                  <a:schemeClr val="lt1"/>
                </a:solidFill>
              </a:rPr>
              <a:t>Cross Entropy</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Metrics: Accuracy</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Batch size: 32</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04800" lvl="0" marL="457200" rtl="0" algn="l">
              <a:spcBef>
                <a:spcPts val="0"/>
              </a:spcBef>
              <a:spcAft>
                <a:spcPts val="0"/>
              </a:spcAft>
              <a:buClr>
                <a:schemeClr val="lt1"/>
              </a:buClr>
              <a:buSzPts val="1200"/>
              <a:buChar char="●"/>
            </a:pPr>
            <a:r>
              <a:rPr lang="en" sz="1600">
                <a:solidFill>
                  <a:schemeClr val="lt1"/>
                </a:solidFill>
              </a:rPr>
              <a:t>Epochs: Based on validation convergence</a:t>
            </a:r>
            <a:endParaRPr sz="16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nvestor Pitch Presentation">
  <a:themeElements>
    <a:clrScheme name="Simple Light">
      <a:dk1>
        <a:srgbClr val="1B1B1B"/>
      </a:dk1>
      <a:lt1>
        <a:srgbClr val="FFFFFF"/>
      </a:lt1>
      <a:dk2>
        <a:srgbClr val="85C086"/>
      </a:dk2>
      <a:lt2>
        <a:srgbClr val="D0E1BE"/>
      </a:lt2>
      <a:accent1>
        <a:srgbClr val="85C085"/>
      </a:accent1>
      <a:accent2>
        <a:srgbClr val="50A350"/>
      </a:accent2>
      <a:accent3>
        <a:srgbClr val="3E863C"/>
      </a:accent3>
      <a:accent4>
        <a:srgbClr val="1E691E"/>
      </a:accent4>
      <a:accent5>
        <a:srgbClr val="074907"/>
      </a:accent5>
      <a:accent6>
        <a:srgbClr val="666666"/>
      </a:accent6>
      <a:hlink>
        <a:srgbClr val="FF00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